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65" r:id="rId3"/>
    <p:sldId id="764" r:id="rId4"/>
    <p:sldId id="766" r:id="rId5"/>
    <p:sldId id="767" r:id="rId6"/>
    <p:sldId id="768" r:id="rId7"/>
    <p:sldId id="769" r:id="rId8"/>
    <p:sldId id="775" r:id="rId9"/>
    <p:sldId id="773" r:id="rId10"/>
    <p:sldId id="774" r:id="rId11"/>
    <p:sldId id="771" r:id="rId12"/>
    <p:sldId id="776" r:id="rId13"/>
    <p:sldId id="777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31/12/2015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AVISTO  UMA TERRA FELIZ, ONDE IREI  PARA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SEMPRE MORAR;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NESSA ÁUREA CIDADE FESTAL, MIL VENTURAS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FIM VOU GOZAR.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474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GOZAR,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NESSA TERRA,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CELESTE PORVIR.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335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GOZAR,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NESSA TERRA,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CELESTE PORVIR.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465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38799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66226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MANSÕES NESSE LINDO PAÍS, QUE JESUS FOI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CÉU PREPARAR.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MORAR, VOU MORAR, NESSA TERRA,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CELESTE PORVIR.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MORAR, VOU MORAR, NESSA TERRA,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CELESTE PORVIR.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8431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CANTAREI NESSE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LINDO PAÍS, BELOS HINOS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825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ALI, VIVEREI BEM FELIZ, SEM TRISTEZA,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VEXAME, SEM 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481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NESSA TERRA,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CELESTE PORVIR.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335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NESSA TERRA,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CELESTE PORVIR.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8529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844249"/>
            <a:ext cx="54543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DEIXAREI ESTE MUNDO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AFINAL,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IR A JESUS ADORAR;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6147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</TotalTime>
  <Words>147</Words>
  <Application>Microsoft Office PowerPoint</Application>
  <PresentationFormat>Apresentação na tela (16:9)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4</cp:revision>
  <dcterms:created xsi:type="dcterms:W3CDTF">2013-03-05T02:18:30Z</dcterms:created>
  <dcterms:modified xsi:type="dcterms:W3CDTF">2015-12-31T17:20:22Z</dcterms:modified>
</cp:coreProperties>
</file>