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2" r:id="rId2"/>
    <p:sldId id="765" r:id="rId3"/>
    <p:sldId id="764" r:id="rId4"/>
    <p:sldId id="766" r:id="rId5"/>
    <p:sldId id="767" r:id="rId6"/>
    <p:sldId id="768" r:id="rId7"/>
    <p:sldId id="769" r:id="rId8"/>
    <p:sldId id="775" r:id="rId9"/>
    <p:sldId id="773" r:id="rId10"/>
    <p:sldId id="774" r:id="rId11"/>
    <p:sldId id="771" r:id="rId12"/>
    <p:sldId id="776" r:id="rId13"/>
    <p:sldId id="777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246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31/12/2015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AVISTO  UMA TERRA FELIZ, ONDE IREI  PARA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SEMPRE MORAR;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NESSA ÁUREA CIDADE FESTAL, MIL VENTURAS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 FIM VOU GOZAR.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04745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GOZAR,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GOZAR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NESSA TERRA,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CELESTE PORVIR.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13355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GOZAR,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GOZAR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NESSA TERRA,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CELESTE PORVIR.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4656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938799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13992" y="3651890"/>
            <a:ext cx="4662264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HÁ MANSÕES NESSE LINDO PAÍS, QUE JESUS FOI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CÉU PREPARAR.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VOU MORAR, VOU MORAR, NESSA TERRA,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CELESTE PORVIR.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VOU MORAR, VOU MORAR, NESSA TERRA,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CELESTE PORVIR.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8431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CANTAREI NESSE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LINDO PAÍS, BELOS HINOS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MEU SALVADOR,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1825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ALI, VIVEREI BEM FELIZ, SEM TRISTEZA,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VEXAME, SEM 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5481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CANTAR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CANTAR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NESSA TERRA,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CELESTE PORVIR.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13355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CANTAR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CANTAR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NESSA TERRA,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CELESTE PORVIR.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85291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53952" y="3844249"/>
            <a:ext cx="545435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DEIXAREI ESTE MUNDO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AFINAL,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IR A JESUS ADORAR;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61479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22</TotalTime>
  <Words>147</Words>
  <Application>Microsoft Office PowerPoint</Application>
  <PresentationFormat>Apresentação na tela (16:9)</PresentationFormat>
  <Paragraphs>25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Arial Rounded MT Bold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4</cp:revision>
  <dcterms:created xsi:type="dcterms:W3CDTF">2013-03-05T02:18:30Z</dcterms:created>
  <dcterms:modified xsi:type="dcterms:W3CDTF">2015-12-31T17:20:22Z</dcterms:modified>
</cp:coreProperties>
</file>