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767" r:id="rId2"/>
    <p:sldId id="768" r:id="rId3"/>
    <p:sldId id="769" r:id="rId4"/>
    <p:sldId id="791" r:id="rId5"/>
    <p:sldId id="792" r:id="rId6"/>
    <p:sldId id="770" r:id="rId7"/>
    <p:sldId id="771" r:id="rId8"/>
    <p:sldId id="793" r:id="rId9"/>
    <p:sldId id="794" r:id="rId10"/>
    <p:sldId id="772" r:id="rId11"/>
    <p:sldId id="773" r:id="rId12"/>
    <p:sldId id="795" r:id="rId13"/>
    <p:sldId id="796" r:id="rId14"/>
    <p:sldId id="774" r:id="rId15"/>
    <p:sldId id="775" r:id="rId16"/>
    <p:sldId id="797" r:id="rId17"/>
    <p:sldId id="798" r:id="rId18"/>
    <p:sldId id="776" r:id="rId1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CORTOU A TRISTEZA,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TAMBÉM MELANCOLIA,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DESPEDAÇOU O TÉDIO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ME DEU ALEGRIA.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38422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59696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ABRIU-ME OS OLHOS,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DEU-ME NOVA VISÃO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MOSTROU-ME O CAMINHO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IR PARA SIÃO.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49347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51423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FERIU MEU PECADO, MEU ERRO MOSTROU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VAIDADE TODA ELA TIROU.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51236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56858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FERIU MINHA CARNE,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MUDOU A MINHA 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UM PECADOR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FEZ UM FIEL CRENTE.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FUI FERIDO PELA ESPADA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4478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EM VEZ DE MORTE, VIDA ELA ME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633458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130</TotalTime>
  <Words>237</Words>
  <Application>Microsoft Office PowerPoint</Application>
  <PresentationFormat>Apresentação na tela (16:9)</PresentationFormat>
  <Paragraphs>34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2014-10-28T20:07:42Z</dcterms:modified>
</cp:coreProperties>
</file>