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29"/>
  </p:notesMasterIdLst>
  <p:handoutMasterIdLst>
    <p:handoutMasterId r:id="rId30"/>
  </p:handoutMasterIdLst>
  <p:sldIdLst>
    <p:sldId id="762" r:id="rId2"/>
    <p:sldId id="780" r:id="rId3"/>
    <p:sldId id="781" r:id="rId4"/>
    <p:sldId id="765" r:id="rId5"/>
    <p:sldId id="766" r:id="rId6"/>
    <p:sldId id="767" r:id="rId7"/>
    <p:sldId id="768" r:id="rId8"/>
    <p:sldId id="769" r:id="rId9"/>
    <p:sldId id="770" r:id="rId10"/>
    <p:sldId id="782" r:id="rId11"/>
    <p:sldId id="783" r:id="rId12"/>
    <p:sldId id="784" r:id="rId13"/>
    <p:sldId id="785" r:id="rId14"/>
    <p:sldId id="771" r:id="rId15"/>
    <p:sldId id="772" r:id="rId16"/>
    <p:sldId id="773" r:id="rId17"/>
    <p:sldId id="774" r:id="rId18"/>
    <p:sldId id="775" r:id="rId19"/>
    <p:sldId id="776" r:id="rId20"/>
    <p:sldId id="777" r:id="rId21"/>
    <p:sldId id="786" r:id="rId22"/>
    <p:sldId id="787" r:id="rId23"/>
    <p:sldId id="788" r:id="rId24"/>
    <p:sldId id="789" r:id="rId25"/>
    <p:sldId id="790" r:id="rId26"/>
    <p:sldId id="791" r:id="rId27"/>
    <p:sldId id="792" r:id="rId28"/>
  </p:sldIdLst>
  <p:sldSz cx="9144000" cy="5143500" type="screen16x9"/>
  <p:notesSz cx="6858000" cy="9144000"/>
  <p:defaultTextStyle>
    <a:defPPr>
      <a:defRPr lang="pt-BR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00"/>
    <a:srgbClr val="FFFF66"/>
    <a:srgbClr val="FFFF99"/>
    <a:srgbClr val="FF0000"/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41282" autoAdjust="0"/>
    <p:restoredTop sz="94737" autoAdjust="0"/>
  </p:normalViewPr>
  <p:slideViewPr>
    <p:cSldViewPr>
      <p:cViewPr varScale="1">
        <p:scale>
          <a:sx n="149" d="100"/>
          <a:sy n="149" d="100"/>
        </p:scale>
        <p:origin x="126" y="402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8" d="100"/>
          <a:sy n="88" d="100"/>
        </p:scale>
        <p:origin x="-3870" y="-12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4205E-FD90-43BC-A516-B128C9A07A79}" type="datetimeFigureOut">
              <a:rPr lang="pt-BR" smtClean="0"/>
              <a:t>27/09/2015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438DD7-4F84-4181-9422-D516705A173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4230437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475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475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noProof="0" smtClean="0"/>
              <a:t>Clique para editar os estilos do texto mestre</a:t>
            </a:r>
          </a:p>
          <a:p>
            <a:pPr lvl="1"/>
            <a:r>
              <a:rPr lang="pt-BR" noProof="0" smtClean="0"/>
              <a:t>Segundo nível</a:t>
            </a:r>
          </a:p>
          <a:p>
            <a:pPr lvl="2"/>
            <a:r>
              <a:rPr lang="pt-BR" noProof="0" smtClean="0"/>
              <a:t>Terceiro nível</a:t>
            </a:r>
          </a:p>
          <a:p>
            <a:pPr lvl="3"/>
            <a:r>
              <a:rPr lang="pt-BR" noProof="0" smtClean="0"/>
              <a:t>Quarto nível</a:t>
            </a:r>
          </a:p>
          <a:p>
            <a:pPr lvl="4"/>
            <a:r>
              <a:rPr lang="pt-BR" noProof="0" smtClean="0"/>
              <a:t>Quinto nível</a:t>
            </a:r>
          </a:p>
        </p:txBody>
      </p:sp>
      <p:sp>
        <p:nvSpPr>
          <p:cNvPr id="7475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475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115BC569-CC57-496E-9250-A13BE4491EA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7755659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1597820"/>
            <a:ext cx="7772400" cy="1102519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3AC327-9631-401F-B325-2CA5AED92BE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4950323"/>
      </p:ext>
    </p:extLst>
  </p:cSld>
  <p:clrMapOvr>
    <a:masterClrMapping/>
  </p:clrMapOvr>
  <p:transition spd="med">
    <p:zo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6B7E93-B207-4D1E-BED8-3A726B2B7E3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17512093"/>
      </p:ext>
    </p:extLst>
  </p:cSld>
  <p:clrMapOvr>
    <a:masterClrMapping/>
  </p:clrMapOvr>
  <p:transition spd="med">
    <p:zo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15100" y="457200"/>
            <a:ext cx="1943100" cy="4114800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685800" y="457200"/>
            <a:ext cx="5676900" cy="4114800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29F577-4107-425A-B414-72487783DFE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63324874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4D34D6-3867-474A-BC91-3DE24A51A72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13635649"/>
      </p:ext>
    </p:extLst>
  </p:cSld>
  <p:clrMapOvr>
    <a:masterClrMapping/>
  </p:clrMapOvr>
  <p:transition spd="med">
    <p:zo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8C8CDE-649D-480B-A07E-404DB95C4E5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67967920"/>
      </p:ext>
    </p:extLst>
  </p:cSld>
  <p:clrMapOvr>
    <a:masterClrMapping/>
  </p:clrMapOvr>
  <p:transition spd="med">
    <p:zo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6858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E1F051-2EBA-4182-9361-C2DA9AB28326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58684620"/>
      </p:ext>
    </p:extLst>
  </p:cSld>
  <p:clrMapOvr>
    <a:masterClrMapping/>
  </p:clrMapOvr>
  <p:transition spd="med">
    <p:zo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8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8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895624-C53B-4C19-A22D-B3CEF2DA661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73639940"/>
      </p:ext>
    </p:extLst>
  </p:cSld>
  <p:clrMapOvr>
    <a:masterClrMapping/>
  </p:clrMapOvr>
  <p:transition spd="med">
    <p:zo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C990D3-3689-4600-87A1-28B2B671B0F7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93744268"/>
      </p:ext>
    </p:extLst>
  </p:cSld>
  <p:clrMapOvr>
    <a:masterClrMapping/>
  </p:clrMapOvr>
  <p:transition spd="med">
    <p:zo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779D83-1C1E-4517-8A27-FB28D61083A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68664828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3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04789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3" y="1076327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9E0F88-2C91-4605-A7EA-BC2A7027285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0899975"/>
      </p:ext>
    </p:extLst>
  </p:cSld>
  <p:clrMapOvr>
    <a:masterClrMapping/>
  </p:clrMapOvr>
  <p:transition spd="med">
    <p:zo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pt-BR" noProof="0" smtClean="0"/>
              <a:t>Clique no ícone para adicionar uma imagem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BFE5E5-0724-49AF-90E9-1F93BB88683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93895765"/>
      </p:ext>
    </p:extLst>
  </p:cSld>
  <p:clrMapOvr>
    <a:masterClrMapping/>
  </p:clrMapOvr>
  <p:transition spd="med">
    <p:zo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>
            <a:alphaModFix amt="94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457200"/>
            <a:ext cx="77724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estilo do título mestre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485900"/>
            <a:ext cx="7772400" cy="308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4686300"/>
            <a:ext cx="28956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3447D209-7EA9-4C0C-9635-6EFE7E7E962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>
    <p:zoom/>
  </p:transition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2286000" y="3795886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EU PERDIDO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PECADOR,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2286000" y="3844250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O SEU IMENSO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AMOR,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42932328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2286000" y="3844250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ME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TRANSFORMOU.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6883058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2286000" y="3844250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FOI SEU PODER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O SEU QUERER,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12753006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2286000" y="3844250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SIM, CRISTO O SALVADOR,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ME TRANSFORMOU.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6542781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2286000" y="3844250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MINHA VIDA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TODO O SER,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02912583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2286000" y="3844250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QUERO LHE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 CONSAGRAR;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50896665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2286000" y="3844250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A SEU LADO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VOU VIVER,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61459042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2286000" y="3844250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O SEU AMOR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CANTAR.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97707233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2286000" y="3844250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A MENSAGEM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TRANSMITIR,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4242077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2286000" y="3844250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AOS QUE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PERDIDOS SÃO,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17029448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2286000" y="3844250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LONGE DO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MEU JESUS,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93230558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2286000" y="3844250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VENHAM TODOS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JÁ FRUIR,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58891257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2286000" y="4036610"/>
            <a:ext cx="4572000" cy="47705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A SALVAÇÃO.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56116035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2286000" y="3844250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CRISTO ME AMOU,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E ME LIVROU;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21305292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2286000" y="3844250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O SEU IMENSO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AMOR,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81221125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2286000" y="3844250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ME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TRANSFORMOU.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47473890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2286000" y="3844250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FOI SEU PODER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O SEU QUERER,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25058616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2286000" y="3844250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SIM, CRISTO O SALVADOR,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ME TRANSFORMOU.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2562571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36146243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2286000" y="3844250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ABATIDO E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SEM VIGOR,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8735968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2286000" y="3844250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A PERECER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SEM LUZ;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2286000" y="3844250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MEU ESTADO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CRISTO VIU,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721151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2286000" y="3844250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DANDO-ME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SUA MÃO,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75247802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2286000" y="3844250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E SALVAR-ME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CONSEGUIU,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77356510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2286000" y="4036610"/>
            <a:ext cx="4572000" cy="47705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DA PERDIÇÃO.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8910161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2286000" y="3844250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CRISTO ME AMOU,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E ME LIVROU;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17293611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delo para Hinos">
  <a:themeElements>
    <a:clrScheme name="Estrutura padrã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trutura padrão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anchor="ctr">
        <a:spAutoFit/>
      </a:bodyPr>
      <a:lstStyle>
        <a:defPPr algn="ctr">
          <a:defRPr sz="2500" dirty="0">
            <a:ln w="18415" cmpd="sng">
              <a:noFill/>
              <a:prstDash val="solid"/>
            </a:ln>
            <a:solidFill>
              <a:srgbClr val="FFFF00"/>
            </a:solidFill>
            <a:effectLst>
              <a:outerShdw blurRad="63500" dist="88900" dir="3600000" algn="tl" rotWithShape="0">
                <a:schemeClr val="accent1">
                  <a:lumMod val="75000"/>
                  <a:alpha val="70000"/>
                </a:schemeClr>
              </a:outerShdw>
            </a:effectLst>
            <a:latin typeface="VAGRundschriftD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t-BR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Estrutura padrã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strutura padrão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Modelo para Hinos</Template>
  <TotalTime>179</TotalTime>
  <Words>138</Words>
  <Application>Microsoft Office PowerPoint</Application>
  <PresentationFormat>Apresentação na tela (16:9)</PresentationFormat>
  <Paragraphs>50</Paragraphs>
  <Slides>27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27</vt:i4>
      </vt:variant>
    </vt:vector>
  </HeadingPairs>
  <TitlesOfParts>
    <vt:vector size="31" baseType="lpstr">
      <vt:lpstr>Arial Rounded MT Bold</vt:lpstr>
      <vt:lpstr>Times New Roman</vt:lpstr>
      <vt:lpstr>VAGRundschriftD</vt:lpstr>
      <vt:lpstr>Modelo para Hinos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Hospedes</dc:creator>
  <cp:lastModifiedBy>Studio A Mensagem</cp:lastModifiedBy>
  <cp:revision>8</cp:revision>
  <dcterms:created xsi:type="dcterms:W3CDTF">2013-02-21T03:47:06Z</dcterms:created>
  <dcterms:modified xsi:type="dcterms:W3CDTF">2015-09-27T23:11:40Z</dcterms:modified>
</cp:coreProperties>
</file>