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762" r:id="rId2"/>
    <p:sldId id="780" r:id="rId3"/>
    <p:sldId id="781" r:id="rId4"/>
    <p:sldId id="765" r:id="rId5"/>
    <p:sldId id="766" r:id="rId6"/>
    <p:sldId id="767" r:id="rId7"/>
    <p:sldId id="768" r:id="rId8"/>
    <p:sldId id="769" r:id="rId9"/>
    <p:sldId id="770" r:id="rId10"/>
    <p:sldId id="782" r:id="rId11"/>
    <p:sldId id="783" r:id="rId12"/>
    <p:sldId id="784" r:id="rId13"/>
    <p:sldId id="785" r:id="rId14"/>
    <p:sldId id="771" r:id="rId15"/>
    <p:sldId id="772" r:id="rId16"/>
    <p:sldId id="773" r:id="rId17"/>
    <p:sldId id="774" r:id="rId18"/>
    <p:sldId id="775" r:id="rId19"/>
    <p:sldId id="776" r:id="rId20"/>
    <p:sldId id="777" r:id="rId21"/>
    <p:sldId id="786" r:id="rId22"/>
    <p:sldId id="787" r:id="rId23"/>
    <p:sldId id="788" r:id="rId24"/>
    <p:sldId id="789" r:id="rId25"/>
    <p:sldId id="790" r:id="rId26"/>
    <p:sldId id="791" r:id="rId27"/>
    <p:sldId id="792" r:id="rId2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1282" autoAdjust="0"/>
    <p:restoredTop sz="94737" autoAdjust="0"/>
  </p:normalViewPr>
  <p:slideViewPr>
    <p:cSldViewPr>
      <p:cViewPr varScale="1">
        <p:scale>
          <a:sx n="149" d="100"/>
          <a:sy n="149" d="100"/>
        </p:scale>
        <p:origin x="126" y="4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27/09/2015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79588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PERDIDO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PECADOR,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SEU IMENSO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9323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TRANSFORMOU.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8830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FOI SEU PODER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SEU QUERER,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7530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SIM, CRISTO O SALVADOR,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 TRANSFORMOU.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4278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MINHA VIDA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TODO O SER,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91258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QUERO LHE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CONSAGRAR;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89666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SEU LADO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VOU VIVER,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45904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SEU AMOR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CANTAR.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70723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MENSAGEM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TRANSMITIR,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4207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AOS QUE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PERDIDOS SÃO,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0294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LONGE DO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2305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VENHAM TODOS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JÁ FRUIR,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89125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4036610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SALVAÇÃO.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11603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CRISTO ME AMOU,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ME LIVROU;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30529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SEU IMENSO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22112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TRANSFORMOU.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47389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FOI SEU PODER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SEU QUERER,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05861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SIM, CRISTO O SALVADOR,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 TRANSFORMOU.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6257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14624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ABATIDO 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 VIGOR,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35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PERECER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 LUZ;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ESTADO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CRISTO VIU,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115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DANDO-ME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SUA MÃO,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24780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SALVAR-ME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CONSEGUIU,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35651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4036610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DA PERDIÇÃO.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1016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CRISTO ME AMOU,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ME LIVROU;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29361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179</TotalTime>
  <Words>138</Words>
  <Application>Microsoft Office PowerPoint</Application>
  <PresentationFormat>Apresentação na tela (16:9)</PresentationFormat>
  <Paragraphs>50</Paragraphs>
  <Slides>27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1" baseType="lpstr">
      <vt:lpstr>Arial Rounded MT Bold</vt:lpstr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8</cp:revision>
  <dcterms:created xsi:type="dcterms:W3CDTF">2013-02-21T03:47:06Z</dcterms:created>
  <dcterms:modified xsi:type="dcterms:W3CDTF">2015-09-27T23:11:40Z</dcterms:modified>
</cp:coreProperties>
</file>