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0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0" autoAdjust="0"/>
    <p:restoredTop sz="94872" autoAdjust="0"/>
  </p:normalViewPr>
  <p:slideViewPr>
    <p:cSldViewPr>
      <p:cViewPr varScale="1">
        <p:scale>
          <a:sx n="115" d="100"/>
          <a:sy n="115" d="100"/>
        </p:scale>
        <p:origin x="38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CD112A-A8EF-4CF6-8D9A-E62A30A939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055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92C30-B006-4F54-B1D7-F8447B72BE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134342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6C4D-AC8F-4FC4-AAB3-335F54AEA9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22700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7D78F-616A-44B1-BC9F-08698E5344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419543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03AFC-7E63-4ED4-A4EB-B887CBC64A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31854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AF8FC-FFB5-41A3-AE12-840C8D5867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55873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56203-6B15-4700-883A-3813D15370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60100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3A53F-8141-45D2-B7FF-9AFFB0A37E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496901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039BF-18D0-4725-A4A2-ABF3F3E33B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40150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372DF-1A7A-4C71-8904-A21E5D7013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289017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33BC1-5EC9-495D-ABCA-7210817CEA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626132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325CA-8FFB-4C56-9E47-1F9D5DC0AB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296600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A056911-86CC-44CC-9412-9F1C63944D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DIVINO COMPANHEIRO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CAMINHO,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NELA O TENTADOR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NÃO, NÃO ME DEIXES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NO CAMINHO,</a:t>
            </a:r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AJUDA-ME, AJUDA-ME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ATÉ CHEGAR.</a:t>
            </a:r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FICA SENHOR,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SE FAZ TARDE,</a:t>
            </a:r>
          </a:p>
        </p:txBody>
      </p:sp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TENS MEU CORAÇÃO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POUSAR,</a:t>
            </a:r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 EM MIM,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MORADA PERMANENTE,</a:t>
            </a:r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FICA SENHOR, FICA SENHOR,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SALVADOR.</a:t>
            </a:r>
          </a:p>
        </p:txBody>
      </p:sp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PRESENÇA SINTO LOGO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TRANSITAR,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TU DISSIPASTES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TODA A SOMBRA,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TENHO LUZ,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LUZ BENDITA DO AMOR.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FICA SENHOR,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SE FAZ TARDE,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TENS MEU CORAÇÃO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POUSAR,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 EM MIM,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MORADA PERMANENTE,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FICA SENHOR, FICA SENHOR,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SOMBRA DA NOITE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APROXIMA,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2349</TotalTime>
  <Words>119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Operador</cp:lastModifiedBy>
  <cp:revision>120</cp:revision>
  <dcterms:created xsi:type="dcterms:W3CDTF">2000-09-11T21:17:12Z</dcterms:created>
  <dcterms:modified xsi:type="dcterms:W3CDTF">2014-07-17T17:02:34Z</dcterms:modified>
</cp:coreProperties>
</file>