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9" r:id="rId16"/>
    <p:sldId id="790" r:id="rId17"/>
    <p:sldId id="791" r:id="rId18"/>
    <p:sldId id="792" r:id="rId19"/>
    <p:sldId id="781" r:id="rId20"/>
    <p:sldId id="782" r:id="rId21"/>
    <p:sldId id="783" r:id="rId22"/>
    <p:sldId id="784" r:id="rId23"/>
    <p:sldId id="785" r:id="rId24"/>
    <p:sldId id="793" r:id="rId25"/>
    <p:sldId id="794" r:id="rId26"/>
    <p:sldId id="795" r:id="rId27"/>
    <p:sldId id="796" r:id="rId28"/>
    <p:sldId id="786" r:id="rId2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VAGAVA PELA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SENDA DE HORROR,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VAGAVA PELA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SENDA DE HORROR,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PENSANDO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AMOR DO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VAGAVA SEM TER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LONGE DO SENHOR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LIBERTO HOJE CANTO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DEUS LOUVOR.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70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GRAÇA DE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0397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493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 PELA FÉ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81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VAGAVA PELA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SENDA DE HORROR,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OPRIMIDO PELO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PECADO E TEMOR,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AGORA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ANDAR COM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OUVIR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TERNA VOZ,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SEGUÍ-LO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APÓS;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 SEJA DADA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NOSSO BOM PASTOR!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6800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GRAÇA DE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1350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903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 PELA FÉ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826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 SALVADOR EU VI,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TERNA VOZ OUVI,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JESUS ME LIBERTOU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SEU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 GRAÇA DE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 PELA FÉ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LIVRE ESTOU!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303</TotalTime>
  <Words>181</Words>
  <Application>Microsoft Office PowerPoint</Application>
  <PresentationFormat>Apresentação na tela (16:9)</PresentationFormat>
  <Paragraphs>50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2016-05-01T12:39:07Z</dcterms:modified>
</cp:coreProperties>
</file>