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79" r:id="rId14"/>
    <p:sldId id="780" r:id="rId15"/>
    <p:sldId id="789" r:id="rId16"/>
    <p:sldId id="790" r:id="rId17"/>
    <p:sldId id="791" r:id="rId18"/>
    <p:sldId id="792" r:id="rId19"/>
    <p:sldId id="781" r:id="rId20"/>
    <p:sldId id="782" r:id="rId21"/>
    <p:sldId id="783" r:id="rId22"/>
    <p:sldId id="784" r:id="rId23"/>
    <p:sldId id="785" r:id="rId24"/>
    <p:sldId id="793" r:id="rId25"/>
    <p:sldId id="794" r:id="rId26"/>
    <p:sldId id="795" r:id="rId27"/>
    <p:sldId id="796" r:id="rId28"/>
    <p:sldId id="786" r:id="rId29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01/05/2016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VAGAVA PELA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SENDA DE HORROR,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VAGAVA PELA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SENDA DE HORROR,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1759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PENSANDO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AMOR DO SALVADOR,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46103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VAGAVA SEM TER LUZ,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6729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LONGE DO SENHOR JESUS,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91786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LIBERTO HOJE CANTO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DEUS LOUVOR.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88290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LIVRE ESTOU!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LIVRE ESTOU!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97033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PELA GRAÇA DE JESUS,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LIVRE ESTOU,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103971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LIVRE ESTOU!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LIVRE ESTOU!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74934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ALELUIA! PELA FÉ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LIVRE ESTOU!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88122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VAGAVA PELA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SENDA DE HORROR,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15518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OPRIMIDO PELO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PECADO E TEMOR,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95915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MAS, AGORA QUERO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ANDAR COM MEU SENHOR;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40934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QUERO OUVIR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SUA TERNA VOZ,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24385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SEGUÍ-LO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SEMPRE APÓS;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92222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GLÓRIA SEJA DADA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 NOSSO BOM PASTOR!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99865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LIVRE ESTOU!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LIVRE ESTOU!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6800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PELA GRAÇA DE JESUS,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LIVRE ESTOU,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13503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LIVRE ESTOU!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LIVRE ESTOU!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903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ALELUIA! PELA FÉ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LIVRE ESTOU!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18261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24742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O SALVADOR EU VI,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15166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SUA TERNA VOZ OUVI,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63546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JESUS ME LIBERTOU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POR SEU AMOR.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36005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LIVRE ESTOU!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LIVRE ESTOU!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5530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PELA GRAÇA DE JESUS,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LIVRE ESTOU,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41515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LIVRE ESTOU!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LIVRE ESTOU!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47673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ALELUIA! PELA FÉ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LIVRE ESTOU!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7005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303</TotalTime>
  <Words>181</Words>
  <Application>Microsoft Office PowerPoint</Application>
  <PresentationFormat>Apresentação na tela (16:9)</PresentationFormat>
  <Paragraphs>50</Paragraphs>
  <Slides>28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28</vt:i4>
      </vt:variant>
    </vt:vector>
  </HeadingPairs>
  <TitlesOfParts>
    <vt:vector size="31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14</cp:revision>
  <dcterms:created xsi:type="dcterms:W3CDTF">2013-02-22T04:02:52Z</dcterms:created>
  <dcterms:modified xsi:type="dcterms:W3CDTF">2016-05-01T12:39:07Z</dcterms:modified>
</cp:coreProperties>
</file>