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767" r:id="rId2"/>
    <p:sldId id="768" r:id="rId3"/>
    <p:sldId id="769" r:id="rId4"/>
    <p:sldId id="770" r:id="rId5"/>
    <p:sldId id="771" r:id="rId6"/>
    <p:sldId id="772" r:id="rId7"/>
    <p:sldId id="791" r:id="rId8"/>
    <p:sldId id="792" r:id="rId9"/>
    <p:sldId id="773" r:id="rId10"/>
    <p:sldId id="774" r:id="rId11"/>
    <p:sldId id="793" r:id="rId12"/>
    <p:sldId id="794" r:id="rId13"/>
    <p:sldId id="775" r:id="rId14"/>
    <p:sldId id="776" r:id="rId15"/>
    <p:sldId id="795" r:id="rId16"/>
    <p:sldId id="796" r:id="rId17"/>
    <p:sldId id="777" r:id="rId18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29/10/2014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EXISTE UM ALGUÉM COMIGO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NÃO VEJO, MAS PRESSINTO;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ALGUÉM MINHA MÃO SEGURA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PRA QUE FIRME EU POSSA ANDAR.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JESUS ESTE ALGUÉM,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ESTE AMIGO SINGULAR!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708890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LÁ NAS MANSÕES CELESTES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ELE IREI MORAR.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354971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ENTÃO NA ETERNIDADE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PARA SEMPRE EU LOUVAREI.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ESTE ALGUÉM AO MEU LADO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FELIZ PRA SEMPRE SEREI.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JESUS ESTE ALGUÉM,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ESTE AMIGO SINGULAR!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566929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LÁ NAS MANSÕES CELESTES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ELE IREI MORAR.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79934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COMIGO SOFRE AS MÁGOAS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NO CORAÇÃO EU SINTO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JESUS ESTE ALGUÉM,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ESTE AMIGO SINGULAR!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LÁ NAS MANSÕES CELESTES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ELE IREI MORAR.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ESTOU MUI PESAROSO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JÁ PRESTES A CHORAR,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VEM ME SOCORRER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SOFRER NO MEU LUGAR.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JESUS ESTE ALGUÉM,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ESTE AMIGO SINGULAR!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231082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LÁ NAS MANSÕES CELESTES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ELE IREI MORAR.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637689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QUANDO O VALE DA MORTE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TIVER QUE ATRAVESSAR,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136</TotalTime>
  <Words>158</Words>
  <Application>Microsoft Office PowerPoint</Application>
  <PresentationFormat>Apresentação na tela (16:9)</PresentationFormat>
  <Paragraphs>32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0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15</cp:revision>
  <dcterms:created xsi:type="dcterms:W3CDTF">2013-02-22T04:02:52Z</dcterms:created>
  <dcterms:modified xsi:type="dcterms:W3CDTF">2014-10-29T10:13:11Z</dcterms:modified>
</cp:coreProperties>
</file>