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29/10/2014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EXISTE UM ALGUÉM COMIGO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NÃO VEJO, MAS PRESSINTO;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ALGUÉM MINHA MÃO SEGURA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QUE FIRME EU POSSA ANDAR.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JESUS ESTE ALGUÉM,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AMIGO SINGULAR!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708890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LÁ NAS MANSÕES CELESTES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ELE IREI MORAR.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354971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ENTÃO NA ETERNIDADE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SEMPRE EU LOUVAREI.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ESTE ALGUÉM AO MEU LADO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FELIZ PRA SEMPRE SEREI.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JESUS ESTE ALGUÉM,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AMIGO SINGULAR!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56692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LÁ NAS MANSÕES CELESTES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ELE IREI MORAR.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379934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COMIGO SOFRE AS MÁGOAS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NO CORAÇÃO EU SINTO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JESUS ESTE ALGUÉM,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AMIGO SINGULAR!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LÁ NAS MANSÕES CELESTES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ELE IREI MORAR.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ESTOU MUI PESAROSO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JÁ PRESTES A CHORAR,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VEM ME SOCORRER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SOFRER NO MEU LUGAR.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JESUS ESTE ALGUÉM,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AMIGO SINGULAR!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231082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LÁ NAS MANSÕES CELESTES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ELE IREI MORAR.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637689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QUANDO O VALE DA MORTE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TIVER QUE ATRAVESSAR,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136</TotalTime>
  <Words>158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2014-10-29T10:13:11Z</dcterms:modified>
</cp:coreProperties>
</file>