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2" r:id="rId2"/>
    <p:sldId id="765" r:id="rId3"/>
    <p:sldId id="764" r:id="rId4"/>
    <p:sldId id="766" r:id="rId5"/>
    <p:sldId id="767" r:id="rId6"/>
    <p:sldId id="768" r:id="rId7"/>
    <p:sldId id="771" r:id="rId8"/>
    <p:sldId id="772" r:id="rId9"/>
    <p:sldId id="769" r:id="rId10"/>
    <p:sldId id="770" r:id="rId11"/>
    <p:sldId id="773" r:id="rId12"/>
    <p:sldId id="774" r:id="rId13"/>
    <p:sldId id="779" r:id="rId14"/>
    <p:sldId id="780" r:id="rId15"/>
    <p:sldId id="775" r:id="rId16"/>
    <p:sldId id="776" r:id="rId17"/>
    <p:sldId id="781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24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07/09/2016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FIRME NAS PROMESSAS 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SALVADOR. CANTAREI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LOUVORES AO MEU CRIADOR,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PLENA LIBERDADE GOZAREI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 FIM, FIRME NAS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PROMESSAS DE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07407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FIRME, FIRME,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FIRME NAS PROMESSAS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JESUS, MEU MESTRE,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71120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FIRME, FIRME,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FIRME NAS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PROMESSAS DE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48679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FIRME NAS PROMESSAS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SENHOR JESUS, EM AMOR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LIGADO COM A SUA CRUZ,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96917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CADA DIA MAIS ALEGRO-ME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 LUZ, FIRME NAS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PROMESSAS DE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172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FIRME, FIRME,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FIRME NAS PROMESSAS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JESUS, MEU MESTRE,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71120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FIRME, FIRME,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FIRME NAS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PROMESSAS DE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48679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10835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FICO NA DISPENSAÇÃO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SEU AMOR. FIRME NAS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PROMESSAS DE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FIRME, FIRME,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FIRME NAS PROMESSAS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JESUS, MEU MESTRE,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FIRME, FIRME,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FIRME NAS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PROMESSAS DE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1515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123728" y="3651889"/>
            <a:ext cx="4896544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FIRME NAS PROMESSAS,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IREI FALHAR, VINDO 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TEMPESTADES A ME CONSTERNAR,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60037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90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PELO VERBO ETERNO EU HEI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TRABALHAR, FIRME NAS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PROMESSAS DE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07407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FIRME, FIRME,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FIRME NAS PROMESSAS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JESUS, MEU MESTRE,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71120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651889"/>
            <a:ext cx="4572000" cy="124649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FIRME, FIRME,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FIRME NAS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PROMESSAS DE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48679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123728" y="3651890"/>
            <a:ext cx="4968552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FIRME NAS PROMESSAS,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 VEJO ASSIM, PURIFICAÇÃO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SANGUE PARA MIM;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1160037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485</TotalTime>
  <Words>209</Words>
  <Application>Microsoft Office PowerPoint</Application>
  <PresentationFormat>Apresentação na tela (16:9)</PresentationFormat>
  <Paragraphs>48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5</cp:revision>
  <dcterms:created xsi:type="dcterms:W3CDTF">2013-03-20T05:16:52Z</dcterms:created>
  <dcterms:modified xsi:type="dcterms:W3CDTF">2016-09-07T22:26:04Z</dcterms:modified>
</cp:coreProperties>
</file>