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2" r:id="rId2"/>
    <p:sldId id="765" r:id="rId3"/>
    <p:sldId id="764" r:id="rId4"/>
    <p:sldId id="766" r:id="rId5"/>
    <p:sldId id="767" r:id="rId6"/>
    <p:sldId id="768" r:id="rId7"/>
    <p:sldId id="771" r:id="rId8"/>
    <p:sldId id="772" r:id="rId9"/>
    <p:sldId id="769" r:id="rId10"/>
    <p:sldId id="770" r:id="rId11"/>
    <p:sldId id="773" r:id="rId12"/>
    <p:sldId id="774" r:id="rId13"/>
    <p:sldId id="779" r:id="rId14"/>
    <p:sldId id="780" r:id="rId15"/>
    <p:sldId id="775" r:id="rId16"/>
    <p:sldId id="776" r:id="rId17"/>
    <p:sldId id="781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 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SALVADOR. CANTAREI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LOUVORES AO MEU CRIADOR,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PLENA LIBERDADE GOZAREI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FIM, FIRME 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74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JESUS, MEU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112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FIRME NAS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86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SENHOR JESUS, EM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LIGADO COM A SUA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691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CADA DIA MAIS ALEGRO-ME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LUZ, FIRME 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72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JESUS, MEU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112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FIRME NAS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86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0835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FICO NA DISPENSAÇÃO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SEU AMOR. FIRME 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JESUS, MEU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FIRME NAS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51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651889"/>
            <a:ext cx="489654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IREI FALHAR, VINDO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TEMPESTADES A ME CONSTERNAR,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00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VERBO ETERNO EU HEI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TRABALHAR, FIRME 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74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JESUS, MEU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112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FIRME, FIRME,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FIRME NAS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86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651890"/>
            <a:ext cx="49685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 NAS PROMESSAS,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VEJO ASSIM, PURIFICAÇÃO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SANGUE PARA MIM;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600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485</TotalTime>
  <Words>209</Words>
  <Application>Microsoft Office PowerPoint</Application>
  <PresentationFormat>Apresentação na tela (16:9)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5</cp:revision>
  <dcterms:created xsi:type="dcterms:W3CDTF">2013-03-20T05:16:52Z</dcterms:created>
  <dcterms:modified xsi:type="dcterms:W3CDTF">2016-09-07T22:26:04Z</dcterms:modified>
</cp:coreProperties>
</file>