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762" r:id="rId2"/>
    <p:sldId id="765" r:id="rId3"/>
    <p:sldId id="764" r:id="rId4"/>
    <p:sldId id="766" r:id="rId5"/>
    <p:sldId id="767" r:id="rId6"/>
    <p:sldId id="768" r:id="rId7"/>
    <p:sldId id="771" r:id="rId8"/>
    <p:sldId id="772" r:id="rId9"/>
    <p:sldId id="769" r:id="rId10"/>
    <p:sldId id="770" r:id="rId11"/>
    <p:sldId id="773" r:id="rId12"/>
    <p:sldId id="774" r:id="rId13"/>
    <p:sldId id="779" r:id="rId14"/>
    <p:sldId id="780" r:id="rId15"/>
    <p:sldId id="775" r:id="rId16"/>
    <p:sldId id="776" r:id="rId17"/>
    <p:sldId id="781" r:id="rId18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737" autoAdjust="0"/>
  </p:normalViewPr>
  <p:slideViewPr>
    <p:cSldViewPr>
      <p:cViewPr varScale="1">
        <p:scale>
          <a:sx n="145" d="100"/>
          <a:sy n="145" d="100"/>
        </p:scale>
        <p:origin x="246" y="1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07/09/2016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651890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FIRME NAS PROMESSAS DO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MEU SALVADOR. CANTAREI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LOUVORES AO MEU CRIADOR,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651890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PLENA LIBERDADE GOZAREI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SEM FIM, FIRME NAS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PROMESSAS DE JESUS.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507407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651889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FIRME, FIRME,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FIRME NAS PROMESSAS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 JESUS, MEU MESTRE,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6711200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651889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FIRME, FIRME,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SIM, FIRME NAS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PROMESSAS DE JESUS.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4486790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651890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FIRME NAS PROMESSAS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DO SENHOR JESUS, EM AMOR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LIGADO COM A SUA CRUZ,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796917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651890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CADA DIA MAIS ALEGRO-ME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NA LUZ, FIRME NAS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PROMESSAS DE JESUS.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3172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651889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FIRME, FIRME,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FIRME NAS PROMESSAS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 JESUS, MEU MESTRE,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6711200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651889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FIRME, FIRME,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SIM, FIRME NAS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PROMESSAS DE JESUS.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4486790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5108355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651890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FICO NA DISPENSAÇÃO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DO SEU AMOR. FIRME NAS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PROMESSAS DE JESUS.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651889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FIRME, FIRME,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FIRME NAS PROMESSAS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 JESUS, MEU MESTRE,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651889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FIRME, FIRME,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SIM, FIRME NAS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PROMESSAS DE JESUS.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915156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123728" y="3651889"/>
            <a:ext cx="4896544" cy="124649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FIRME NAS PROMESSAS,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NÃO IREI FALHAR, VINDO AS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TEMPESTADES A ME CONSTERNAR,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160037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651890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PELO VERBO ETERNO EU HEI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 TRABALHAR, FIRME NAS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PROMESSAS DE JESUS.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507407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651889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FIRME, FIRME,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FIRME NAS PROMESSAS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 JESUS, MEU MESTRE,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6711200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651889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FIRME, FIRME,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SIM, FIRME NAS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PROMESSAS DE JESUS.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4486790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123728" y="3651890"/>
            <a:ext cx="4968552" cy="124649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FIRME NAS PROMESSAS,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SEMPRE VEJO ASSIM, PURIFICAÇÃO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NO SANGUE PARA MIM;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1160037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485</TotalTime>
  <Words>209</Words>
  <Application>Microsoft Office PowerPoint</Application>
  <PresentationFormat>Apresentação na tela (16:9)</PresentationFormat>
  <Paragraphs>48</Paragraphs>
  <Slides>17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20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Studio A Mensagem</cp:lastModifiedBy>
  <cp:revision>5</cp:revision>
  <dcterms:created xsi:type="dcterms:W3CDTF">2013-03-20T05:16:52Z</dcterms:created>
  <dcterms:modified xsi:type="dcterms:W3CDTF">2016-09-07T22:26:04Z</dcterms:modified>
</cp:coreProperties>
</file>