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2" r:id="rId2"/>
    <p:sldId id="765" r:id="rId3"/>
    <p:sldId id="778" r:id="rId4"/>
    <p:sldId id="779" r:id="rId5"/>
    <p:sldId id="767" r:id="rId6"/>
    <p:sldId id="768" r:id="rId7"/>
    <p:sldId id="776" r:id="rId8"/>
    <p:sldId id="777" r:id="rId9"/>
    <p:sldId id="771" r:id="rId10"/>
    <p:sldId id="772" r:id="rId11"/>
    <p:sldId id="773" r:id="rId12"/>
    <p:sldId id="774" r:id="rId13"/>
    <p:sldId id="775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24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07/09/2016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97968" y="3651890"/>
            <a:ext cx="5094312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CONFORME A  TUA INFINITA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GRAÇA, Ó PAI PERDOA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AS MINHAS TRANSGRESSÕES,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781944" y="3651890"/>
            <a:ext cx="5598368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CONFORME A TUA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INFINITA GRAÇA, MISERICÓRDIA,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SIM, ALCANÇAREI.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3377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51720" y="3651890"/>
            <a:ext cx="504056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MAIS UMA VEZ EU SINTO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MEUS PECADOS, É CONTRA TI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OH PAI, OH PAI DE 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01482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69976" y="3651889"/>
            <a:ext cx="495029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MINH’ALMA PEDE A TUA ALEGRIA, RENOVA EM MIM O TEU AMOR, OH MEU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8321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400672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13992" y="3651890"/>
            <a:ext cx="4662264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FAZ-ME SENTIR MAIS UMA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VEZ A GRAÇA, E DÁ-ME TUA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PAZ AO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51720" y="3651890"/>
            <a:ext cx="504056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MAIS UMA VEZ EU SINTO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MEUS PECADOS, É CONTRA TI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OH PAI, OH PAI DE 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64400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69976" y="3651889"/>
            <a:ext cx="495029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MINH’ALMA PEDE A TUA ALEGRIA, RENOVA EM MIM O TEU AMOR, OH MEU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97936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69976" y="3651890"/>
            <a:ext cx="495029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EIS QUE EM  INIQUIDADE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FUI FORMADO, E EM PECADO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ME CONCEBEU A MINHA MÃE,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66554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141984" y="3651890"/>
            <a:ext cx="4878288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MAS O SENHOR QUE DEIXOU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CONSUMADO, ME DEU A PAZ, ME CONCEDEU PERDÃO.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66554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51720" y="3651890"/>
            <a:ext cx="504056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MAIS UMA VEZ EU SINTO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MEUS PECADOS, É CONTRA TI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OH PAI, OH PAI DE 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9001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69976" y="3651889"/>
            <a:ext cx="495029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MINH’ALMA PEDE A TUA ALEGRIA, RENOVA EM MIM O TEU AMOR, OH MEU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78684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69976" y="3651889"/>
            <a:ext cx="495029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MEU CORAÇÃO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TI EU OFEREÇO, PERDÃO IMPLORO MEU SENHOR E REI,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3377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56</TotalTime>
  <Words>194</Words>
  <Application>Microsoft Office PowerPoint</Application>
  <PresentationFormat>Apresentação na tela (16:9)</PresentationFormat>
  <Paragraphs>28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4</cp:revision>
  <dcterms:created xsi:type="dcterms:W3CDTF">2013-02-28T05:44:22Z</dcterms:created>
  <dcterms:modified xsi:type="dcterms:W3CDTF">2016-09-07T23:07:17Z</dcterms:modified>
</cp:coreProperties>
</file>