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  <p:sldId id="780" r:id="rId19"/>
    <p:sldId id="781" r:id="rId20"/>
    <p:sldId id="782" r:id="rId21"/>
    <p:sldId id="795" r:id="rId22"/>
    <p:sldId id="796" r:id="rId23"/>
    <p:sldId id="797" r:id="rId24"/>
    <p:sldId id="798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UMA TERRA ALÉM DO RIO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CHAMAMOS DOCE E TERNA,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A BARCA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LINDAS PRAIAS ALCANÇAR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TEREMOS ALEGRIA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OUVIREMOS HARMONIA</a:t>
            </a: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SALVADOR CHAMAR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E A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CAMPAINHAS ESTÃO A TOCAR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SANTOS ANJOS A CANTAR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44463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GLÓRIA, ALELUIA EM RESPLENDOR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NESSA TERRA ALÉM DO 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80252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CHAMAMOS DOCE E TERNA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SALVADOR CHAMAR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12204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E A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4326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OS DIAS SE FINDAREM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DA MORTE A DOR VENCERMOS,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SEU REINO NOS CHAMAR;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MAIS ANGUSTIADOS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SEMPRE CONSOLADOS,</a:t>
            </a: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SOMENTE ALCANÇAREMOS PELA FÉ.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A UM DE ENTRAR HAVEMOS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SALVADOR CHAMAR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E A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CAMPAINHAS ESTÃO A TOCAR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SANTOS ANJOS A CANTAR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40457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GLÓRIA, ALELUIA EM RESPLENDOR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NESSA TERRA ALÉM DO 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55850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CHAMAMOS DOCE E TERNA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SALVADOR CHAMAR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59447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E A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26364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NESSE LAR DE BEM SUPREMO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SALVADOR CHAMAR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E A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CAMPAINHAS ESTÃO A TOCAR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SANTOS ANJOS A CANTAR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GLÓRIA, ALELUIA EM RESPLENDOR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NESSA TERRA ALÉM DO 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CHAMAMOS DOCE E TERNA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SALVADOR CHAMAR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E A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MAIS PECADOS OU MÁGOAS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NESSA TERRA DO FUTURO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142</TotalTime>
  <Words>216</Words>
  <Application>Microsoft Office PowerPoint</Application>
  <PresentationFormat>Apresentação na tela (16:9)</PresentationFormat>
  <Paragraphs>44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2014-10-29T11:12:14Z</dcterms:modified>
</cp:coreProperties>
</file>