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91" r:id="rId14"/>
    <p:sldId id="792" r:id="rId15"/>
    <p:sldId id="793" r:id="rId16"/>
    <p:sldId id="794" r:id="rId17"/>
    <p:sldId id="779" r:id="rId18"/>
    <p:sldId id="780" r:id="rId19"/>
    <p:sldId id="781" r:id="rId20"/>
    <p:sldId id="782" r:id="rId21"/>
    <p:sldId id="795" r:id="rId22"/>
    <p:sldId id="796" r:id="rId23"/>
    <p:sldId id="797" r:id="rId24"/>
    <p:sldId id="798" r:id="rId25"/>
    <p:sldId id="783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29/10/2014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HÁ UMA TERRA ALÉM DO RIO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CHAMAMOS DOCE E TERNA,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A BARCA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LINDAS PRAIAS ALCANÇAR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SÓ TEREMOS ALEGRIA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OUVIREMOS HARMONIA</a:t>
            </a: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O SALVADOR CHAMAR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MIM E A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CAMPAINHAS ESTÃO A TOCAR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SANTOS ANJOS A CANTAR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244463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A GLÓRIA, ALELUIA EM RESPLENDOR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NESSA TERRA ALÉM DO RIO,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580252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CHAMAMOS DOCE E TERNA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O SALVADOR CHAMAR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912204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4155926"/>
            <a:ext cx="5904656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MIM E A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343260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OS DIAS SE FINDAREM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DA MORTE A DOR VENCERMOS,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CRISTO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SEU REINO NOS CHAMAR;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NUNCA MAIS ANGUSTIADOS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SEMPRE CONSOLADOS,</a:t>
            </a: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SOMENTE ALCANÇAREMOS PELA FÉ.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UM A UM DE ENTRAR HAVEMOS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O SALVADOR CHAMAR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MIM E A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CAMPAINHAS ESTÃO A TOCAR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SANTOS ANJOS A CANTAR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240457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A GLÓRIA, ALELUIA EM RESPLENDOR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NESSA TERRA ALÉM DO RIO,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655850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CHAMAMOS DOCE E TERNA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O SALVADOR CHAMAR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659447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4155926"/>
            <a:ext cx="5904656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MIM E A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626364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NESSE LAR DE BEM SUPREMO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O SALVADOR CHAMAR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4155926"/>
            <a:ext cx="5904656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MIM E A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CAMPAINHAS ESTÃO A TOCAR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SANTOS ANJOS A CANTAR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A GLÓRIA, ALELUIA EM RESPLENDOR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NESSA TERRA ALÉM DO RIO,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CHAMAMOS DOCE E TERNA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O SALVADOR CHAMAR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4155926"/>
            <a:ext cx="5904656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MIM E A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NUNCA MAIS PECADOS OU MÁGOAS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NESSA TERRA DO FUTURO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142</TotalTime>
  <Words>216</Words>
  <Application>Microsoft Office PowerPoint</Application>
  <PresentationFormat>Apresentação na tela (16:9)</PresentationFormat>
  <Paragraphs>44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16</cp:revision>
  <dcterms:created xsi:type="dcterms:W3CDTF">2013-02-22T04:02:52Z</dcterms:created>
  <dcterms:modified xsi:type="dcterms:W3CDTF">2014-10-29T11:12:14Z</dcterms:modified>
</cp:coreProperties>
</file>