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27"/>
  </p:notesMasterIdLst>
  <p:handoutMasterIdLst>
    <p:handoutMasterId r:id="rId28"/>
  </p:handoutMasterIdLst>
  <p:sldIdLst>
    <p:sldId id="767" r:id="rId2"/>
    <p:sldId id="768" r:id="rId3"/>
    <p:sldId id="769" r:id="rId4"/>
    <p:sldId id="770" r:id="rId5"/>
    <p:sldId id="771" r:id="rId6"/>
    <p:sldId id="772" r:id="rId7"/>
    <p:sldId id="773" r:id="rId8"/>
    <p:sldId id="774" r:id="rId9"/>
    <p:sldId id="775" r:id="rId10"/>
    <p:sldId id="776" r:id="rId11"/>
    <p:sldId id="777" r:id="rId12"/>
    <p:sldId id="778" r:id="rId13"/>
    <p:sldId id="791" r:id="rId14"/>
    <p:sldId id="792" r:id="rId15"/>
    <p:sldId id="793" r:id="rId16"/>
    <p:sldId id="794" r:id="rId17"/>
    <p:sldId id="779" r:id="rId18"/>
    <p:sldId id="780" r:id="rId19"/>
    <p:sldId id="781" r:id="rId20"/>
    <p:sldId id="782" r:id="rId21"/>
    <p:sldId id="795" r:id="rId22"/>
    <p:sldId id="796" r:id="rId23"/>
    <p:sldId id="797" r:id="rId24"/>
    <p:sldId id="798" r:id="rId25"/>
    <p:sldId id="783" r:id="rId26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HÁ UMA TERRA ALÉM DO RIO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CHAMAMOS DOCE E TERNA,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A BARCA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LINDAS PRAIAS ALCANÇAR</a:t>
            </a: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SÓ TEREMOS ALEGRIA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OUVIREMOS HARMONIA</a:t>
            </a:r>
          </a:p>
        </p:txBody>
      </p:sp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SALVADOR CHAMAR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MIM E A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77709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CAMPAINHAS ESTÃO A TOCAR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SANTOS ANJOS A CANTAR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3244463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A GLÓRIA, ALELUIA EM RESPLENDOR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NESSA TERRA ALÉM DO RIO,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7580252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CHAMAMOS DOCE E TERNA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SALVADOR CHAMAR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3912204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4155926"/>
            <a:ext cx="5904656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MIM E A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343260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OS DIAS SE FINDAREM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DA MORTE A DOR VENCERMOS,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95829108"/>
      </p:ext>
    </p:extLst>
  </p:cSld>
  <p:clrMapOvr>
    <a:masterClrMapping/>
  </p:clrMapOvr>
  <p:transition spd="med">
    <p:zoom/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CRISTO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AO SEU REINO NOS CHAMAR;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0980845"/>
      </p:ext>
    </p:extLst>
  </p:cSld>
  <p:clrMapOvr>
    <a:masterClrMapping/>
  </p:clrMapOvr>
  <p:transition spd="med">
    <p:zoom/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MAIS ANGUSTIADOS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SEMPRE CONSOLADOS,</a:t>
            </a:r>
          </a:p>
        </p:txBody>
      </p:sp>
    </p:spTree>
    <p:extLst>
      <p:ext uri="{BB962C8B-B14F-4D97-AF65-F5344CB8AC3E}">
        <p14:creationId xmlns:p14="http://schemas.microsoft.com/office/powerpoint/2010/main" val="3102130059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 SOMENTE ALCANÇAREMOS PELA FÉ.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UM A UM DE ENTRAR HAVEMOS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SALVADOR CHAMAR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MIM E A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00122468"/>
      </p:ext>
    </p:extLst>
  </p:cSld>
  <p:clrMapOvr>
    <a:masterClrMapping/>
  </p:clrMapOvr>
  <p:transition spd="med">
    <p:zoom/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CAMPAINHAS ESTÃO A TOCAR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SANTOS ANJOS A CANTAR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240457"/>
      </p:ext>
    </p:extLst>
  </p:cSld>
  <p:clrMapOvr>
    <a:masterClrMapping/>
  </p:clrMapOvr>
  <p:transition spd="med">
    <p:zoom/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A GLÓRIA, ALELUIA EM RESPLENDOR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NESSA TERRA ALÉM DO RIO,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9655850"/>
      </p:ext>
    </p:extLst>
  </p:cSld>
  <p:clrMapOvr>
    <a:masterClrMapping/>
  </p:clrMapOvr>
  <p:transition spd="med">
    <p:zoom/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CHAMAMOS DOCE E TERNA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SALVADOR CHAMAR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83659447"/>
      </p:ext>
    </p:extLst>
  </p:cSld>
  <p:clrMapOvr>
    <a:masterClrMapping/>
  </p:clrMapOvr>
  <p:transition spd="med">
    <p:zoom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4155926"/>
            <a:ext cx="5904656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MIM E A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5626364"/>
      </p:ext>
    </p:extLst>
  </p:cSld>
  <p:clrMapOvr>
    <a:masterClrMapping/>
  </p:clrMapOvr>
  <p:transition spd="med">
    <p:zoom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760918337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NESSE LAR DE BEM SUPREMO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SALVADOR CHAMAR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4155926"/>
            <a:ext cx="5904656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MIM E A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CAMPAINHAS ESTÃO A TOCAR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SANTOS ANJOS A CANTAR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É A GLÓRIA, ALELUIA EM RESPLENDOR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NESSA TERRA ALÉM DO RIO,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QUE CHAMAMOS DOCE E TERNA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SALVADOR CHAMAR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4155926"/>
            <a:ext cx="5904656" cy="47705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MIM E A TI.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NUNCA MAIS PECADOS OU MÁGOAS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NESSA TERRA DO FUTURO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142</TotalTime>
  <Words>216</Words>
  <Application>Microsoft Office PowerPoint</Application>
  <PresentationFormat>Apresentação na tela (16:9)</PresentationFormat>
  <Paragraphs>44</Paragraphs>
  <Slides>25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25</vt:i4>
      </vt:variant>
    </vt:vector>
  </HeadingPairs>
  <TitlesOfParts>
    <vt:vector size="28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16</cp:revision>
  <dcterms:created xsi:type="dcterms:W3CDTF">2013-02-22T04:02:52Z</dcterms:created>
  <dcterms:modified xsi:type="dcterms:W3CDTF">2014-10-29T11:12:14Z</dcterms:modified>
</cp:coreProperties>
</file>