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10/01/2018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HORA BENDITA DE ORAÇÃO.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ACALMA O AFLITO CORAÇÃO!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DESEJO ENQUANTO AQUI ME ACHAR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FÉ CONSTANTE, HUMILDE ORAR;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AO FIM, NO RESPLENDOR DE DEUS,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GLÓRIA DOS MAIS ALTOS CÉUS,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LEMBRAREI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GRATIDÃO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TÃO SUAVE HORA DE 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LEVA AO TRONO DE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OS ROGOS PARA AUXÍLIO E LUZ.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TEMPOS DE CUIDADO E DOR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REFUGIO EM MEU SENHOR;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SALVO DO ENGANO E TENTAÇÃO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FOLGO NA HORA DE 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HORA BENDITA DE ORAÇÃO!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A FERVENTE PETIÇÃO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SOBE AO BENIGNO SALVADOR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ATENDE À VOZ DO MEU CLAMOR.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ME ORDENA A RECORRER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SEU AMOR, AO SEU PODER;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CONTENTE E SEM PERTURBAÇÃO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ESPERO A HORA DE 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HORA BENDITA DE ORAÇÃO!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SANTA PAZ E COMUNHÃO!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138</TotalTime>
  <Words>142</Words>
  <Application>Microsoft Office PowerPoint</Application>
  <PresentationFormat>Apresentação na tela (16:9)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16</cp:revision>
  <dcterms:created xsi:type="dcterms:W3CDTF">2013-02-22T04:02:52Z</dcterms:created>
  <dcterms:modified xsi:type="dcterms:W3CDTF">2018-01-10T22:30:27Z</dcterms:modified>
</cp:coreProperties>
</file>