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HORA BENDITA DE ORAÇÃO.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ACALMA O AFLITO CORAÇÃO!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DESEJO ENQUANTO AQUI ME ACHAR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FÉ CONSTANTE, HUMILDE ORAR;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AO FIM, NO RESPLENDOR DE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GLÓRIA DOS MAIS ALTOS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LEMBRAREI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GRATIDÃO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TÃO SUAVE HORA DE 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LEVA AO TRONO DE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ROGOS PARA AUXÍLIO E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TEMPOS DE CUIDADO E 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REFUGIO EM MEU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 DO ENGANO E TENTAÇÃO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FOLGO NA HORA DE 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HORA BENDITA DE ORAÇÃO!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A FERVENTE PETIÇÃO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SOBE AO BENIGNO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ATENDE À VOZ DO MEU CLAMOR.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ME ORDENA A RECORRER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SEU AMOR, AO SEU PODER;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CONTENTE E SEM PERTURBAÇÃO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ESPERO A HORA DE 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HORA BENDITA DE ORAÇÃO!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SANTA PAZ E COMUNHÃO!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138</TotalTime>
  <Words>142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2018-01-10T22:30:27Z</dcterms:modified>
</cp:coreProperties>
</file>