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IRMÃOS AMADOS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RESGATADOS,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VIVEI UNIDOS,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SOIS REMIDOS,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MAIS TEMENDO;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BEM FAZENDO,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CANTO;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2562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FUI LAVADO,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SANTIFICADO;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5525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VIVI PERDIDO,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SOU REMIDO,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71438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6163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IRMÃOS AMADOS,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PURIFICADOS,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SÊDE VALENTES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MUI PRUDENTES,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ESTAIS LAVADOS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 LIBERTADOS,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SEGUI AVANTE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 TRIUNFANTES,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CANTO;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59944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FUI LAVADO,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SANTIFICADO;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24337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VIVI PERDIDO,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SOU REMIDO,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34565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5403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COMBATEREMOS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 VENCEREMOS,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CANTO;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FUI LAVADO,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SANTIFICADO;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VIVI PERDIDO,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MAS SOU REMIDO,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NOME SANTO DE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IRMÃOS AMADOS,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SANTIFICADOS,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150</Words>
  <Application>Microsoft Office PowerPoint</Application>
  <PresentationFormat>Apresentação na tela (16:9)</PresentationFormat>
  <Paragraphs>42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2015-11-04T21:10:53Z</dcterms:modified>
</cp:coreProperties>
</file>