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89" r:id="rId14"/>
    <p:sldId id="790" r:id="rId15"/>
    <p:sldId id="791" r:id="rId16"/>
    <p:sldId id="792" r:id="rId17"/>
    <p:sldId id="779" r:id="rId18"/>
    <p:sldId id="780" r:id="rId19"/>
    <p:sldId id="781" r:id="rId20"/>
    <p:sldId id="782" r:id="rId21"/>
    <p:sldId id="793" r:id="rId22"/>
    <p:sldId id="794" r:id="rId23"/>
    <p:sldId id="795" r:id="rId24"/>
    <p:sldId id="796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52" d="100"/>
          <a:sy n="152" d="100"/>
        </p:scale>
        <p:origin x="144" y="3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04/11/2015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IRMÃOS AMADOS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RESGATADOS,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VIVEI UNIDOS,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SOIS REMIDOS,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MAIS TEMENDO;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BEM FAZENDO,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NOME SANTO DE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NOME SANTO,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ALEGRE CANTO;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025626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FUI LAVADO,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SANTIFICADO;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55525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VIVI PERDIDO,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SOU REMIDO,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71438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NOME SANTO DE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6163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IRMÃOS AMADOS,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PURIFICADOS,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SÊDE VALENTES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MUI PRUDENTES,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ESTAIS LAVADOS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E LIBERTADOS,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SEGUI AVANTE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E TRIUNFANTES,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NOME SANTO DE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NOME SANTO,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ALEGRE CANTO;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359944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FUI LAVADO,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SANTIFICADO;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324337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VIVI PERDIDO,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SOU REMIDO,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345657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NOME SANTO DE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054036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COMBATEREMOS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E VENCEREMOS,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NOME SANTO DE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NOME SANTO,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ALEGRE CANTO;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FUI LAVADO,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SANTIFICADO;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VIVI PERDIDO,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MAS SOU REMIDO,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NOME SANTO DE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IRMÃOS AMADOS,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SANTIFICADOS,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131</TotalTime>
  <Words>150</Words>
  <Application>Microsoft Office PowerPoint</Application>
  <PresentationFormat>Apresentação na tela (16:9)</PresentationFormat>
  <Paragraphs>42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13</cp:revision>
  <dcterms:created xsi:type="dcterms:W3CDTF">2013-02-22T04:02:52Z</dcterms:created>
  <dcterms:modified xsi:type="dcterms:W3CDTF">2015-11-04T21:10:53Z</dcterms:modified>
</cp:coreProperties>
</file>