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91" r:id="rId12"/>
    <p:sldId id="792" r:id="rId13"/>
    <p:sldId id="777" r:id="rId14"/>
    <p:sldId id="778" r:id="rId15"/>
    <p:sldId id="779" r:id="rId16"/>
    <p:sldId id="780" r:id="rId17"/>
    <p:sldId id="793" r:id="rId18"/>
    <p:sldId id="794" r:id="rId19"/>
    <p:sldId id="781" r:id="rId20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29/10/2014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SE APRESENTOU,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ESTANDO OS DISCÍPULOS NA MESA,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PORÉM OS QUE REJEITAREM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TERÃO A CONDENAÇÃO.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HÃO DE SEGUIR, HÃO DE SEGUIR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ESTES SINAIS, HÃO DE SEGUIR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569709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FOI JESUS QUEM FALOU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NINGUÉM PODERÁ IMPEDIR.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217305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OS QUE EM MEU NOME CREREM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ESTES SINAIS SEGUIRÃO;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EXPULSARÃO DEMÔNIOS,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OS ENFERMOS CURARÃO,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 BEBEREM COISAS MORTÍFERAS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MAL ALGUM SUCEDERÁ,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PEGARÃO EM SERPENTES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NOVAS LÍNGUAS FALARÃO.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80845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HÃO DE SEGUIR, HÃO DE SEGUIR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ESTES SINAIS, HÃO DE SEGUIR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557138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FOI JESUS QUEM FALOU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NINGUÉM PODERÁ IMPEDIR.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691473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130059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DEPOIS DE OS TER EXORTADO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SUA GRANDE DUREZA;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ELES NÃO TEREM CRIDO,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 QUE LHES FORA FALADO,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AS MULHERES DISSERAM;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É RESSUSCITADO.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HÃO DE SEGUIR, HÃO DE SEGUIR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ESTES SINAIS, HÃO DE SEGUIR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FOI JESUS QUEM FALOU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NINGUÉM PODERÁ IMPEDIR.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DISSE JESUS PARA ELES;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IDE-VOS POR TODO LADO,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PREGAI O MEU EVANGELHO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ISTO VOS TENHO MANDADO,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QUEM CRER E FOR BATIZADO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ALCANÇARÁ SALVAÇÃO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133</TotalTime>
  <Words>174</Words>
  <Application>Microsoft Office PowerPoint</Application>
  <PresentationFormat>Apresentação na tela (16:9)</PresentationFormat>
  <Paragraphs>36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2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15</cp:revision>
  <dcterms:created xsi:type="dcterms:W3CDTF">2013-02-22T04:02:52Z</dcterms:created>
  <dcterms:modified xsi:type="dcterms:W3CDTF">2014-10-29T11:24:43Z</dcterms:modified>
</cp:coreProperties>
</file>