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767" r:id="rId2"/>
    <p:sldId id="768" r:id="rId3"/>
    <p:sldId id="769" r:id="rId4"/>
    <p:sldId id="770" r:id="rId5"/>
    <p:sldId id="771" r:id="rId6"/>
    <p:sldId id="790" r:id="rId7"/>
    <p:sldId id="791" r:id="rId8"/>
    <p:sldId id="772" r:id="rId9"/>
    <p:sldId id="773" r:id="rId10"/>
    <p:sldId id="774" r:id="rId11"/>
    <p:sldId id="775" r:id="rId12"/>
    <p:sldId id="776" r:id="rId13"/>
    <p:sldId id="792" r:id="rId14"/>
    <p:sldId id="793" r:id="rId15"/>
    <p:sldId id="794" r:id="rId16"/>
    <p:sldId id="795" r:id="rId17"/>
    <p:sldId id="777" r:id="rId18"/>
    <p:sldId id="778" r:id="rId19"/>
    <p:sldId id="779" r:id="rId20"/>
    <p:sldId id="780" r:id="rId21"/>
    <p:sldId id="796" r:id="rId22"/>
    <p:sldId id="797" r:id="rId23"/>
    <p:sldId id="798" r:id="rId24"/>
    <p:sldId id="799" r:id="rId25"/>
    <p:sldId id="781" r:id="rId26"/>
    <p:sldId id="782" r:id="rId27"/>
    <p:sldId id="783" r:id="rId28"/>
    <p:sldId id="784" r:id="rId29"/>
    <p:sldId id="800" r:id="rId30"/>
    <p:sldId id="801" r:id="rId31"/>
    <p:sldId id="802" r:id="rId32"/>
    <p:sldId id="803" r:id="rId33"/>
    <p:sldId id="785" r:id="rId3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22/11/2015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JÁ REFULGE A GLÓRIA ETERNA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JESUS, O REI DOS REIS;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3963566"/>
            <a:ext cx="547260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CRISTO A FRENTE DO SEU POVO,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MULTIDÕES JÁ CONQUISTOU.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4923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INIMIGO EM RETIRADA,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FUROR PATENTEOU,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8824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VENCENDO VEM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67414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GLÓRIA,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54962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GLÓRIA,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7504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GLÓRIA,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7857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VENCENDO VEM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07116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771206"/>
            <a:ext cx="5328592" cy="12464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QUE EM GLÓRIA REFULGENTE,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SOBRE AS NUVENS DESCERÁ,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412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AS NAÇÕES E OS REIS DA TERRA,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PODER GOVERNARÁ.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3966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 EM PAZ E SANTIDADE,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TODA A TERRA REGERÁ,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92828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91680" y="3963566"/>
            <a:ext cx="576064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BREVE OS REINOS DESTE MUNDO,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SEGUIRÃO AS SUAS LEIS!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27466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VENCENDO VEM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192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GLÓRIA,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531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GLÓRIA,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57729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GLÓRIA,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6383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VENCENDO VEM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3513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POR FIM ENTRONIZADO,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NAÇÕES HÁ DE JULGAR,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43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TODOS GRANDES E PEQUENOS,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JUIZ HÃO DE ENCARAR,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5188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OS REMIDOS TRIUNFANTES,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FULGOR HÃO DE CANTAR: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91353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“VENCIDO TEM JESUS!”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11187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GLÓRIA,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16694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SINAIS DA SUA VINDA,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MAIS SE MOSTRAM CADA VEZ,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537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GLÓRIA,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5985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GLÓRIA,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01572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VENCENDO VEM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1052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73093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VENCENDO VEM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9075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GLÓRIA,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17581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GLÓRIA,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055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GLÓRIA, GLÓRIA,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ALELUIA!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90567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VENCENDO VEM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9536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75656" y="3963566"/>
            <a:ext cx="619268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CLARIM QUE CHAMA OS CRENTES,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À BATALHA JÁ SOOU;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758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155</TotalTime>
  <Words>241</Words>
  <Application>Microsoft Office PowerPoint</Application>
  <PresentationFormat>Apresentação na tela (16:9)</PresentationFormat>
  <Paragraphs>56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2015-11-22T13:04:05Z</dcterms:modified>
</cp:coreProperties>
</file>