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90" r:id="rId7"/>
    <p:sldId id="791" r:id="rId8"/>
    <p:sldId id="772" r:id="rId9"/>
    <p:sldId id="773" r:id="rId10"/>
    <p:sldId id="774" r:id="rId11"/>
    <p:sldId id="775" r:id="rId12"/>
    <p:sldId id="776" r:id="rId13"/>
    <p:sldId id="792" r:id="rId14"/>
    <p:sldId id="793" r:id="rId15"/>
    <p:sldId id="794" r:id="rId16"/>
    <p:sldId id="795" r:id="rId17"/>
    <p:sldId id="777" r:id="rId18"/>
    <p:sldId id="778" r:id="rId19"/>
    <p:sldId id="779" r:id="rId20"/>
    <p:sldId id="780" r:id="rId21"/>
    <p:sldId id="796" r:id="rId22"/>
    <p:sldId id="797" r:id="rId23"/>
    <p:sldId id="798" r:id="rId24"/>
    <p:sldId id="799" r:id="rId25"/>
    <p:sldId id="781" r:id="rId26"/>
    <p:sldId id="782" r:id="rId27"/>
    <p:sldId id="783" r:id="rId28"/>
    <p:sldId id="784" r:id="rId29"/>
    <p:sldId id="800" r:id="rId30"/>
    <p:sldId id="801" r:id="rId31"/>
    <p:sldId id="802" r:id="rId32"/>
    <p:sldId id="803" r:id="rId33"/>
    <p:sldId id="785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REFULGE A GLÓRIA ETERNA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JESUS, O REI DOS REIS;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35696" y="3963566"/>
            <a:ext cx="54726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A FRENTE DO SEU POVO,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MULTIDÕES JÁ CONQUISTOU.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INIMIGO EM RETIRADA,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FUROR PATENTEOU,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5496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7504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785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0711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771206"/>
            <a:ext cx="532859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QUE EM GLÓRIA REFULGENTE,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AS NUVENS DESCERÁ,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AS NAÇÕES E OS REIS DA TERRA,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PODER GOVERNARÁ.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EM PAZ E SANTIDADE,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TODA A TERRA REGERÁ,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7606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OS REINOS DESTE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SEGUIRÃO AS SUAS LEIS!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531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57729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6383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3513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POR FIM ENTRONIZADO,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NAÇÕES HÁ DE JULGAR,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GRANDES E PEQUENOS,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JUIZ HÃO DE ENCARAR,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OS REMIDOS TRIUNFANTES,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FULGOR HÃO DE CANTAR: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13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“VENCIDO TEM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1118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669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SINAIS DA SUA VINDA,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SE MOSTRAM CADA VEZ,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5985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0157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052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7309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8055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GLÓRIA,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056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VENCENDO VEM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CLARIM QUE CHAMA OS CRENTES,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À BATALHA JÁ SOOU;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155</TotalTime>
  <Words>241</Words>
  <Application>Microsoft Office PowerPoint</Application>
  <PresentationFormat>Apresentação na tela (16:9)</PresentationFormat>
  <Paragraphs>56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2015-11-22T13:04:05Z</dcterms:modified>
</cp:coreProperties>
</file>