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67" r:id="rId2"/>
    <p:sldId id="770" r:id="rId3"/>
    <p:sldId id="773" r:id="rId4"/>
    <p:sldId id="775" r:id="rId5"/>
    <p:sldId id="778" r:id="rId6"/>
    <p:sldId id="779" r:id="rId7"/>
    <p:sldId id="782" r:id="rId8"/>
    <p:sldId id="785" r:id="rId9"/>
    <p:sldId id="804" r:id="rId10"/>
    <p:sldId id="805" r:id="rId11"/>
    <p:sldId id="787" r:id="rId12"/>
    <p:sldId id="798" r:id="rId13"/>
    <p:sldId id="802" r:id="rId14"/>
    <p:sldId id="806" r:id="rId15"/>
    <p:sldId id="807" r:id="rId16"/>
    <p:sldId id="803" r:id="rId1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15/05/2016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3578846"/>
            <a:ext cx="5472608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JÁ ACHEI UMA FLOR GLORIOSA,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QUEM DESEJA A MESMA TERÁ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;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ROSA DE SARON PRECIOSA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CONFESSO NA VIDA E NA MORTE,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TUDO PRA MIM É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309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91680" y="3578846"/>
            <a:ext cx="5688632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BUSCAR A JESUS PRECIOSO,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DEPRESSA A NOITE JÁ VEM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E, SE PERDES O AMOR GLORIOSO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7846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578846"/>
            <a:ext cx="6120680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TRISTE PRA TI O ALÉM;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 FLOR HOJE É OFERTADA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QUEM HUMILDEMENTE A BUSCAR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876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578846"/>
            <a:ext cx="5328592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LOGO DA TERRA TIRADA,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BRILHAR EM OUTRO LUGAR.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2278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PRECIOSO PRA MIM É JESUS!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PRECIOSO PRA MIM É JESUS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418163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CONFESSO NA VIDA E NA MORTE,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TUDO PRA MIM É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0975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15175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578846"/>
            <a:ext cx="5400600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ENTRE MIL MAIS BELEZA TERÁ;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VALE DA SOMBRA E MORTE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NAS ALTURAS DE GLÓRIA E LUZ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771206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 ROSA SERÁ MINHA SORTE,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PRECIOSO PRA MIM É JESUS!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PRECIOSO PRA MIM É JESUS!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PRECIOSO PRA MIM É JESUS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CONFESSO NA VIDA E NA MORTE,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TUDO PRA MIM É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578846"/>
            <a:ext cx="6048672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JÁ DE MUITOS FOI ACHADA A ROSA,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PROVADO O EXCELENTE ODOR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PODER DESTA FLOR GLORIOSA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91680" y="3771206"/>
            <a:ext cx="568863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DÁ VIDA AO VIL PECADOR,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 ZELOSO PELA LEI FOI SAULO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PERSEGUIA O POVO DE DEUS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18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TRANSFORMADO FOI EM UM PAULO,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ACHOU ELE A ROSA DOS CÉUS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309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PRECIOSO PRA MIM É JESUS!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PRECIOSO PRA MIM É JESUS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232179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2829</TotalTime>
  <Words>240</Words>
  <Application>Microsoft Office PowerPoint</Application>
  <PresentationFormat>Apresentação na tela (16:9)</PresentationFormat>
  <Paragraphs>36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19</cp:revision>
  <dcterms:created xsi:type="dcterms:W3CDTF">2013-02-22T04:02:52Z</dcterms:created>
  <dcterms:modified xsi:type="dcterms:W3CDTF">2016-05-15T11:34:59Z</dcterms:modified>
</cp:coreProperties>
</file>