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767" r:id="rId2"/>
    <p:sldId id="770" r:id="rId3"/>
    <p:sldId id="773" r:id="rId4"/>
    <p:sldId id="775" r:id="rId5"/>
    <p:sldId id="778" r:id="rId6"/>
    <p:sldId id="779" r:id="rId7"/>
    <p:sldId id="782" r:id="rId8"/>
    <p:sldId id="785" r:id="rId9"/>
    <p:sldId id="804" r:id="rId10"/>
    <p:sldId id="805" r:id="rId11"/>
    <p:sldId id="787" r:id="rId12"/>
    <p:sldId id="798" r:id="rId13"/>
    <p:sldId id="802" r:id="rId14"/>
    <p:sldId id="806" r:id="rId15"/>
    <p:sldId id="807" r:id="rId16"/>
    <p:sldId id="803" r:id="rId17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28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324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15/05/2016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763688" y="3578846"/>
            <a:ext cx="5472608" cy="163121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JÁ ACHEI UMA FLOR GLORIOSA,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QUEM DESEJA A MESMA TERÁ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;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 ROSA DE SARON PRECIOSA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  <a:p>
            <a:pPr algn="ctr">
              <a:defRPr/>
            </a:pP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475656" y="3963566"/>
            <a:ext cx="612068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EU </a:t>
            </a: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CONFESSO NA VIDA E NA MORTE,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 TUDO PRA MIM É JESUS!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03097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91680" y="3578846"/>
            <a:ext cx="5688632" cy="163121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VAI BUSCAR A JESUS PRECIOSO,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VAI DEPRESSA A NOITE JÁ VEM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,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E, SE PERDES O AMOR GLORIOSO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  <a:p>
            <a:pPr algn="ctr">
              <a:defRPr/>
            </a:pP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278467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475656" y="3578846"/>
            <a:ext cx="6120680" cy="163121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SERÁ TRISTE PRA TI O ALÉM;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ESTA FLOR HOJE É OFERTADA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,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 QUEM HUMILDEMENTE A BUSCAR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  <a:p>
            <a:pPr algn="ctr">
              <a:defRPr/>
            </a:pP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718767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578846"/>
            <a:ext cx="5328592" cy="163121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SERÁ LOGO DA TERRA TIRADA,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PARA BRILHAR EM OUTRO LUGAR.</a:t>
            </a:r>
          </a:p>
          <a:p>
            <a:pPr algn="ctr">
              <a:defRPr/>
            </a:pP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222783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PRECIOSO PRA MIM É JESUS!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PRECIOSO PRA MIM É JESUS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64181638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475656" y="3963566"/>
            <a:ext cx="612068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EU </a:t>
            </a: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CONFESSO NA VIDA E NA MORTE,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 TUDO PRA MIM É JESUS!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80975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8815175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35696" y="3578846"/>
            <a:ext cx="5400600" cy="163121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ENTRE MIL MAIS BELEZA TERÁ;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NO VALE DA SOMBRA E MORTE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,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NAS ALTURAS DE GLÓRIA E LUZ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  <a:p>
            <a:pPr algn="ctr">
              <a:defRPr/>
            </a:pP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539075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35696" y="3771206"/>
            <a:ext cx="5400600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ESTA ROSA SERÁ MINHA SORTE,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PRECIOSO PRA MIM É JESUS!</a:t>
            </a:r>
          </a:p>
          <a:p>
            <a:pPr algn="ctr">
              <a:defRPr/>
            </a:pP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40758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PRECIOSO PRA MIM É JESUS!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PRECIOSO PRA MIM É JESUS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90888243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475656" y="3963566"/>
            <a:ext cx="612068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EU </a:t>
            </a: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CONFESSO NA VIDA E NA MORTE,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 TUDO PRA MIM É JESUS!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839668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47664" y="3578846"/>
            <a:ext cx="6048672" cy="163121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JÁ DE MUITOS FOI ACHADA A ROSA,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PROVADO O EXCELENTE ODOR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,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O PODER DESTA FLOR GLORIOSA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  <a:p>
            <a:pPr algn="ctr">
              <a:defRPr/>
            </a:pP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392828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91680" y="3771206"/>
            <a:ext cx="5688632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 DÁ VIDA AO VIL PECADOR,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MUI ZELOSO PELA LEI FOI SAULO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,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PERSEGUIA O POVO DE DEUS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35188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187624" y="3963566"/>
            <a:ext cx="676875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MAS TRANSFORMADO FOI EM UM PAULO,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POIS ACHOU ELE A ROSA DOS CÉUS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373093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PRECIOSO PRA MIM É JESUS!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PRECIOSO PRA MIM É JESUS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82321793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2829</TotalTime>
  <Words>240</Words>
  <Application>Microsoft Office PowerPoint</Application>
  <PresentationFormat>Apresentação na tela (16:9)</PresentationFormat>
  <Paragraphs>36</Paragraphs>
  <Slides>16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19" baseType="lpstr">
      <vt:lpstr>Arial Rounded MT Bold</vt:lpstr>
      <vt:lpstr>Times New Roman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19</cp:revision>
  <dcterms:created xsi:type="dcterms:W3CDTF">2013-02-22T04:02:52Z</dcterms:created>
  <dcterms:modified xsi:type="dcterms:W3CDTF">2016-05-15T11:34:59Z</dcterms:modified>
</cp:coreProperties>
</file>