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767" r:id="rId2"/>
    <p:sldId id="770" r:id="rId3"/>
    <p:sldId id="773" r:id="rId4"/>
    <p:sldId id="775" r:id="rId5"/>
    <p:sldId id="778" r:id="rId6"/>
    <p:sldId id="779" r:id="rId7"/>
    <p:sldId id="782" r:id="rId8"/>
    <p:sldId id="785" r:id="rId9"/>
    <p:sldId id="804" r:id="rId10"/>
    <p:sldId id="805" r:id="rId11"/>
    <p:sldId id="787" r:id="rId12"/>
    <p:sldId id="798" r:id="rId13"/>
    <p:sldId id="802" r:id="rId14"/>
    <p:sldId id="806" r:id="rId15"/>
    <p:sldId id="807" r:id="rId16"/>
    <p:sldId id="803" r:id="rId17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15/05/2016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63688" y="3578846"/>
            <a:ext cx="5472608" cy="16312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JÁ ACHEI UMA FLOR GLORIOSA,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QUEM DESEJA A MESMA TERÁ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;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ROSA DE SARON PRECIOSA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CONFESSO NA VIDA E NA MORTE,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TUDO PRA MIM É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3097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91680" y="3578846"/>
            <a:ext cx="5688632" cy="16312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VAI BUSCAR A JESUS PRECIOSO,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VAI DEPRESSA A NOITE JÁ VEM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E, SE PERDES O AMOR GLORIOSO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78467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578846"/>
            <a:ext cx="6120680" cy="16312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SERÁ TRISTE PRA TI O ALÉM;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ESTA FLOR HOJE É OFERTADA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QUEM HUMILDEMENTE A BUSCAR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18767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578846"/>
            <a:ext cx="5328592" cy="16312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SERÁ LOGO DA TERRA TIRADA,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BRILHAR EM OUTRO LUGAR.</a:t>
            </a: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22783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PRECIOSO PRA MIM É JESUS!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PRECIOSO PRA MIM É JESUS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64181638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CONFESSO NA VIDA E NA MORTE,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TUDO PRA MIM É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0975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15175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35696" y="3578846"/>
            <a:ext cx="5400600" cy="16312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ENTRE MIL MAIS BELEZA TERÁ;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VALE DA SOMBRA E MORTE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NAS ALTURAS DE GLÓRIA E LUZ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39075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35696" y="3771206"/>
            <a:ext cx="540060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ESTA ROSA SERÁ MINHA SORTE,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PRECIOSO PRA MIM É JESUS!</a:t>
            </a: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4075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PRECIOSO PRA MIM É JESUS!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PRECIOSO PRA MIM É JESUS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0888243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CONFESSO NA VIDA E NA MORTE,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TUDO PRA MIM É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39668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578846"/>
            <a:ext cx="6048672" cy="16312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JÁ DE MUITOS FOI ACHADA A ROSA,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PROVADO O EXCELENTE ODOR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O PODER DESTA FLOR GLORIOSA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92828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91680" y="3771206"/>
            <a:ext cx="5688632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DÁ VIDA AO VIL PECADOR,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MUI ZELOSO PELA LEI FOI SAULO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PERSEGUIA O POVO DE DEUS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5188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963566"/>
            <a:ext cx="676875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TRANSFORMADO FOI EM UM PAULO,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ACHOU ELE A ROSA DOS CÉUS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7309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PRECIOSO PRA MIM É JESUS!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PRECIOSO PRA MIM É JESUS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8232179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2829</TotalTime>
  <Words>240</Words>
  <Application>Microsoft Office PowerPoint</Application>
  <PresentationFormat>Apresentação na tela (16:9)</PresentationFormat>
  <Paragraphs>36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9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19</cp:revision>
  <dcterms:created xsi:type="dcterms:W3CDTF">2013-02-22T04:02:52Z</dcterms:created>
  <dcterms:modified xsi:type="dcterms:W3CDTF">2016-05-15T11:34:59Z</dcterms:modified>
</cp:coreProperties>
</file>