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3" r:id="rId8"/>
    <p:sldId id="774" r:id="rId9"/>
    <p:sldId id="775" r:id="rId10"/>
    <p:sldId id="776" r:id="rId11"/>
    <p:sldId id="777" r:id="rId12"/>
    <p:sldId id="778" r:id="rId13"/>
    <p:sldId id="779" r:id="rId14"/>
    <p:sldId id="780" r:id="rId15"/>
    <p:sldId id="781" r:id="rId16"/>
    <p:sldId id="782" r:id="rId17"/>
    <p:sldId id="783" r:id="rId18"/>
    <p:sldId id="784" r:id="rId19"/>
    <p:sldId id="785" r:id="rId20"/>
    <p:sldId id="786" r:id="rId21"/>
    <p:sldId id="787" r:id="rId22"/>
    <p:sldId id="788" r:id="rId23"/>
    <p:sldId id="789" r:id="rId24"/>
    <p:sldId id="790" r:id="rId25"/>
    <p:sldId id="791" r:id="rId26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28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324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01/05/2016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JAMAIS EU DEIXAREI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DE ME LEMBRAR,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EM AGONIA MUITA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DOR E OPRESSÃO;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392234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MAS QUANDO OUVI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DIZER DO NAZARENO,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146562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REGOZIJOU-SE DE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PRAZER MEU CORAÇÃO.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392234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PELAS SUAS PISADURAS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FOMOS SARADOS,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052602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NOSSAS DORES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SOBRE SI ELE TOMOU,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461827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REALMENTE NOSSAS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VIS ENFERMIDADES;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539605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NOSSOS PECADOS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LÁ NA CRUZ ELE EXPIOU.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5374479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AGORA QUERO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SEMPRE TRABALHAR,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01922"/>
      </p:ext>
    </p:extLst>
  </p:cSld>
  <p:clrMapOvr>
    <a:masterClrMapping/>
  </p:clrMapOvr>
  <p:transition spd="med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LEVANDO AO MUNDO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 MENSAGEM DE JESUS,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01922"/>
      </p:ext>
    </p:extLst>
  </p:cSld>
  <p:clrMapOvr>
    <a:masterClrMapping/>
  </p:clrMapOvr>
  <p:transition spd="med"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POIS A MINHA REDENÇÃO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CUSTOU MUI CARA,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01922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DO SOFRIMENTO DE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JESUS</a:t>
            </a: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MEU REDENTOR,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959154"/>
      </p:ext>
    </p:extLst>
  </p:cSld>
  <p:clrMapOvr>
    <a:masterClrMapping/>
  </p:clrMapOvr>
  <p:transition spd="med"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CUSTOU A VIDA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DO CORDEIRO LÁ NA CRUZ.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01922"/>
      </p:ext>
    </p:extLst>
  </p:cSld>
  <p:clrMapOvr>
    <a:masterClrMapping/>
  </p:clrMapOvr>
  <p:transition spd="med"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PELAS SUAS PISADURAS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FOMOS SARADOS,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5986"/>
      </p:ext>
    </p:extLst>
  </p:cSld>
  <p:clrMapOvr>
    <a:masterClrMapping/>
  </p:clrMapOvr>
  <p:transition spd="med"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NOSSAS DORES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SOBRE SI ELE TOMOU,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807146"/>
      </p:ext>
    </p:extLst>
  </p:cSld>
  <p:clrMapOvr>
    <a:masterClrMapping/>
  </p:clrMapOvr>
  <p:transition spd="med"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REALMENTE NOSSAS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VIS ENFERMIDADES;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87204"/>
      </p:ext>
    </p:extLst>
  </p:cSld>
  <p:clrMapOvr>
    <a:masterClrMapping/>
  </p:clrMapOvr>
  <p:transition spd="med"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NOSSOS PECADOS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LÁ NA CRUZ ELE EXPIOU.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6417673"/>
      </p:ext>
    </p:extLst>
  </p:cSld>
  <p:clrMapOvr>
    <a:masterClrMapping/>
  </p:clrMapOvr>
  <p:transition spd="med"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5680413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 QUAL POR SUA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MORTE</a:t>
            </a: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VEIO SALVAR,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146562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 ALMA TRISTE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DESTE POBRE PECADOR.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392234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PELAS SUAS PISADURAS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FOMOS SARADOS,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146562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NOSSAS DORES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SOBRE SI ELE TOMOU,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392234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REALMENTE NOSSAS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VIS ENFERMIDADES;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146562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NOSSOS PECADOS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LÁ NA CRUZ ELE EXPIOU.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392234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QUANTAS VEZES A MINHA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ALMA ESTEVE TRISTE,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146562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185</TotalTime>
  <Words>168</Words>
  <Application>Microsoft Office PowerPoint</Application>
  <PresentationFormat>Apresentação na tela (16:9)</PresentationFormat>
  <Paragraphs>48</Paragraphs>
  <Slides>25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8" baseType="lpstr">
      <vt:lpstr>Arial Rounded MT Bold</vt:lpstr>
      <vt:lpstr>Times New Roman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19</cp:revision>
  <dcterms:created xsi:type="dcterms:W3CDTF">2013-02-22T04:02:52Z</dcterms:created>
  <dcterms:modified xsi:type="dcterms:W3CDTF">2016-05-01T20:59:08Z</dcterms:modified>
</cp:coreProperties>
</file>