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1" r:id="rId16"/>
    <p:sldId id="782" r:id="rId17"/>
    <p:sldId id="783" r:id="rId18"/>
    <p:sldId id="784" r:id="rId19"/>
    <p:sldId id="785" r:id="rId20"/>
    <p:sldId id="786" r:id="rId21"/>
    <p:sldId id="787" r:id="rId22"/>
    <p:sldId id="788" r:id="rId23"/>
    <p:sldId id="789" r:id="rId24"/>
    <p:sldId id="790" r:id="rId25"/>
    <p:sldId id="791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01/05/2016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JAMAIS EU DEIXAREI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ME LEMBRAR,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AGONIA MUITA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DOR E OPRESSÃO;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QUANDO OUVI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DIZER DO NAZARENO,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REGOZIJOU-SE DE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PRAZER MEU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PELAS SUAS PISADURAS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FOMOS SARADOS,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052602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NOSSAS DORES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SOBRE SI ELE TOMOU,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61827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REALMENTE NOSSAS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VIS ENFERMIDADES;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539605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NOSSOS PECADOS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NA CRUZ ELE EXPIOU.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374479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AGORA QUERO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TRABALHAR,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01922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LEVANDO AO MUNDO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MENSAGEM DE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01922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A MINHA REDENÇÃO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CUSTOU MUI CARA,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0192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SOFRIMENTO DE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REDENTOR,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CUSTOU A VIDA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CORDEIRO LÁ NA CRUZ.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01922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PELAS SUAS PISADURAS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FOMOS SARADOS,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5986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NOSSAS DORES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SOBRE SI ELE TOMOU,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807146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REALMENTE NOSSAS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VIS ENFERMIDADES;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87204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NOSSOS PECADOS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NA CRUZ ELE EXPIOU.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417673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5680413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QUAL POR SUA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MORTE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VEIO SALVAR,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ALMA TRISTE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DESTE POBRE PECADOR.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PELAS SUAS PISADURAS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FOMOS SARADOS,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NOSSAS DORES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SOBRE SI ELE TOMOU,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REALMENTE NOSSAS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VIS ENFERMIDADES;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NOSSOS PECADOS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NA CRUZ ELE EXPIOU.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QUANTAS VEZES A MINHA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ALMA ESTEVE TRISTE,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185</TotalTime>
  <Words>168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19</cp:revision>
  <dcterms:created xsi:type="dcterms:W3CDTF">2013-02-22T04:02:52Z</dcterms:created>
  <dcterms:modified xsi:type="dcterms:W3CDTF">2016-05-01T20:59:08Z</dcterms:modified>
</cp:coreProperties>
</file>