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SENHOR ME ACHEGO A TI;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IRA SANTA MERECI;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SALVA-ME JESUS ASSIM,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22664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CONFESSO-ME RÉU, MAS CRISTO MORREU.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29467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SABES POR TEU FORTE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MUDAR-ME EM FIEL SERVIDOR;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SERVE-TE DE MIM, SENHOR,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833026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CONFESSO-ME RÉU, MAS CRISTO MORREU.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27869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NÃO ME ACEITAS, AI DE MIM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CONFESSO-ME RÉU, MAS CRISTO MORREU.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CULPADO ESTOU E SEM PODER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PERDÃO TU PODES CONCEDER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MORRESTE PARA SOCORRER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549821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CONFESSO-ME RÉU, MAS CRISTO MORREU.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TOMA-ME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2488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NADA DE BOM SE ACHA EM MIM,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MEUS ESFORÇOS BREVE HÁ FIM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131</TotalTime>
  <Words>191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2014-10-29T12:31:14Z</dcterms:modified>
</cp:coreProperties>
</file>