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767" r:id="rId2"/>
    <p:sldId id="768" r:id="rId3"/>
    <p:sldId id="774" r:id="rId4"/>
    <p:sldId id="769" r:id="rId5"/>
    <p:sldId id="770" r:id="rId6"/>
    <p:sldId id="775" r:id="rId7"/>
    <p:sldId id="771" r:id="rId8"/>
    <p:sldId id="772" r:id="rId9"/>
    <p:sldId id="776" r:id="rId10"/>
    <p:sldId id="773" r:id="rId11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145" d="100"/>
          <a:sy n="145" d="100"/>
        </p:scale>
        <p:origin x="324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06/06/2015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259632" y="3963566"/>
            <a:ext cx="6552728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JESUS CONVIDA PRA COM ELE VIAJAR,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ESTA VIAGEM EU NÃO POSSO REJEITAR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VIAGEM LONGA É MUITO LONGA,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MAS É COM ELE QUE EU QUERO VIAJAR.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VIAGEM LONGA É MUITO LONGA,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MAS É COM ELE QUE EU QUERO VIAJAR.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3657474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331640" y="3963566"/>
            <a:ext cx="6480720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JESUS CONVIDA PRA COM ELE VIAJAR,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ESTA VIAGEM EU NÃO POSSO REJEITAR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TEM ÁGUA VIVA, TEM PÃO DA VIDA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TEM UMA MESA PARA OS SALVOS SACIAR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TEM ÁGUA VIVA, TEM PÃO DA VIDA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TEM UMA MESA PARA OS SALVOS SACIAR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8512846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331640" y="3771206"/>
            <a:ext cx="6408712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JESUS CONVIDA PRA COM ELE VIAJAR,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LÁ NO CÉU UM LUGAR FOI PREPARAR,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475656" y="3963566"/>
            <a:ext cx="6120680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MANSÃO CELESTE PRA NOIVA ELEITA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BREVEMENTE NO CÉU VAI DESCANSAR.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475656" y="3963566"/>
            <a:ext cx="6120680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MANSÃO CELESTE PRA NOIVA ELEITA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BREVEMENTE NO CÉU VAI DESCANSAR.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5904836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134</TotalTime>
  <Words>126</Words>
  <Application>Microsoft Office PowerPoint</Application>
  <PresentationFormat>Apresentação na tela (16:9)</PresentationFormat>
  <Paragraphs>18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3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16</cp:revision>
  <dcterms:created xsi:type="dcterms:W3CDTF">2013-02-22T04:02:52Z</dcterms:created>
  <dcterms:modified xsi:type="dcterms:W3CDTF">2015-06-06T21:27:03Z</dcterms:modified>
</cp:coreProperties>
</file>