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67" r:id="rId2"/>
    <p:sldId id="768" r:id="rId3"/>
    <p:sldId id="774" r:id="rId4"/>
    <p:sldId id="769" r:id="rId5"/>
    <p:sldId id="770" r:id="rId6"/>
    <p:sldId id="775" r:id="rId7"/>
    <p:sldId id="771" r:id="rId8"/>
    <p:sldId id="772" r:id="rId9"/>
    <p:sldId id="776" r:id="rId10"/>
    <p:sldId id="773" r:id="rId1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CONVIDA PRA COM ELE VIAJAR,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 VIAGEM EU NÃO POSSO REJEITAR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VIAGEM LONGA É MUITO LONGA,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É COM ELE QUE EU QUERO VIAJAR.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VIAGEM LONGA É MUITO LONGA,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É COM ELE QUE EU QUERO VIAJAR.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65747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CONVIDA PRA COM ELE VIAJAR,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 VIAGEM EU NÃO POSSO REJEITAR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ÁGUA VIVA, TEM PÃO DA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UMA MESA PARA OS SALVOS SACIAR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ÁGUA VIVA, TEM PÃO DA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UMA MESA PARA OS SALVOS SACIAR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512846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771206"/>
            <a:ext cx="640871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CONVIDA PRA COM ELE VIAJAR,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LÁ NO CÉU UM LUGAR FOI PREPARAR,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MANSÃO CELESTE PRA NOIVA ELEITA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BREVEMENTE NO CÉU VAI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MANSÃO CELESTE PRA NOIVA ELEITA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BREVEMENTE NO CÉU VAI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0483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126</Words>
  <Application>Microsoft Office PowerPoint</Application>
  <PresentationFormat>Apresentação na tela (16:9)</PresentationFormat>
  <Paragraphs>18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2015-06-06T21:27:03Z</dcterms:modified>
</cp:coreProperties>
</file>