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  <p:sldId id="778" r:id="rId15"/>
    <p:sldId id="779" r:id="rId16"/>
    <p:sldId id="780" r:id="rId17"/>
    <p:sldId id="793" r:id="rId18"/>
    <p:sldId id="794" r:id="rId19"/>
    <p:sldId id="781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IA CAMINHANDO,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DESCENDO PRA JERUSALÉM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“SE ELES SE CALAREM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LOGO AS PEDRAS CLAMARÃO.”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MEU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POVO,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POVO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 FESTA NÃO VAI ACABAR.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74017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FINDAR NA TERRA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CÉU VAI CONTINUAR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654898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NÓS QUE SABEMOS DISTO,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FOI JESUS QUEM FALOU,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ANTES QUE AS PEDRAS CLAMEM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NÓS CLAMAMOS AO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DESCEU DA SUA GLÓRIA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NOS TRAZER SALVAÇÃO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HÁ NINGUÉM QUE TIRE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GOZO DO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MEU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POVO,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POVO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 FESTA NÃO VAI ACABAR.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23710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FINDAR NA TERRA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CÉU VAI CONTINUAR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53146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ELE IAM OS SEUS DISCÍPULOS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OS FARISEUS TAMBÉM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DISCÍPULOS SE ALEGRAVAM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CANTAVAM E DAVAM LOUVOR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DIZENDO: BENDITO É O REI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VEM EM NOME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 MEU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POVO,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POVO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 FESTA NÃO VAI ACABAR.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FINDAR NA TERRA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CÉU VAI CONTINUAR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FARISEUS MURMURAVAM,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FALAVAM COM ANSIEDADE: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“MANDE QUE O POVO SE CALE,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NÃO PERTURBE A CIDADE”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OLHANDO PRA ELES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FALAVAM COM SATISFAÇÃO: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143</TotalTime>
  <Words>184</Words>
  <Application>Microsoft Office PowerPoint</Application>
  <PresentationFormat>Apresentação na tela (16:9)</PresentationFormat>
  <Paragraphs>39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2016-04-24T11:17:31Z</dcterms:modified>
</cp:coreProperties>
</file>