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91" r:id="rId12"/>
    <p:sldId id="792" r:id="rId13"/>
    <p:sldId id="777" r:id="rId14"/>
    <p:sldId id="778" r:id="rId15"/>
    <p:sldId id="779" r:id="rId16"/>
    <p:sldId id="780" r:id="rId17"/>
    <p:sldId id="793" r:id="rId18"/>
    <p:sldId id="794" r:id="rId19"/>
    <p:sldId id="781" r:id="rId20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24/04/2016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JESUS IA CAMINHANDO,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DESCENDO PRA JERUSALÉM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“SE ELES SE CALAREM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LOGO AS PEDRAS CLAMARÃO.”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771206"/>
            <a:ext cx="590465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CANTA MEU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POVO,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ALEGRA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POVO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A FESTA NÃO VAI ACABAR.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874017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FINDAR NA TERRA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CÉU VAI CONTINUAR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654898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NÓS QUE SABEMOS DISTO,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FOI JESUS QUEM FALOU,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ANTES QUE AS PEDRAS CLAMEM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NÓS CLAMAMOS AO SENHOR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JESUS DESCEU DA SUA GLÓRIA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PARA NOS TRAZER SALVAÇÃO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HÁ NINGUÉM QUE TIRE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GOZO DO MEU CORAÇÃO.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771206"/>
            <a:ext cx="590465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CANTA MEU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POVO,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ALEGRA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POVO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A FESTA NÃO VAI ACABAR.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523710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FINDAR NA TERRA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CÉU VAI CONTINUAR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53146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ELE IAM OS SEUS DISCÍPULOS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OS FARISEUS TAMBÉM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OS DISCÍPULOS SE ALEGRAVAM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CANTAVAM E DAVAM LOUVOR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DIZENDO: BENDITO É O REI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VEM EM NOME DO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771206"/>
            <a:ext cx="590465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CANTA MEU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POVO,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ALEGRA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POVO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A FESTA NÃO VAI ACABAR.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FINDAR NA TERRA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CÉU VAI CONTINUAR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OS FARISEUS MURMURAVAM,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FALAVAM COM ANSIEDADE: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“MANDE QUE O POVO SE CALE,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NÃO PERTURBE A CIDADE”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JESUS OLHANDO PRA ELES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FALAVAM COM SATISFAÇÃO: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143</TotalTime>
  <Words>184</Words>
  <Application>Microsoft Office PowerPoint</Application>
  <PresentationFormat>Apresentação na tela (16:9)</PresentationFormat>
  <Paragraphs>39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2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17</cp:revision>
  <dcterms:created xsi:type="dcterms:W3CDTF">2013-02-22T04:02:52Z</dcterms:created>
  <dcterms:modified xsi:type="dcterms:W3CDTF">2016-04-24T11:17:31Z</dcterms:modified>
</cp:coreProperties>
</file>