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767" r:id="rId2"/>
    <p:sldId id="768" r:id="rId3"/>
    <p:sldId id="769" r:id="rId4"/>
    <p:sldId id="770" r:id="rId5"/>
    <p:sldId id="771" r:id="rId6"/>
    <p:sldId id="791" r:id="rId7"/>
    <p:sldId id="792" r:id="rId8"/>
    <p:sldId id="772" r:id="rId9"/>
    <p:sldId id="773" r:id="rId10"/>
    <p:sldId id="774" r:id="rId11"/>
    <p:sldId id="793" r:id="rId12"/>
    <p:sldId id="794" r:id="rId13"/>
    <p:sldId id="775" r:id="rId14"/>
    <p:sldId id="776" r:id="rId15"/>
    <p:sldId id="777" r:id="rId16"/>
    <p:sldId id="778" r:id="rId17"/>
    <p:sldId id="795" r:id="rId18"/>
    <p:sldId id="796" r:id="rId19"/>
    <p:sldId id="779" r:id="rId20"/>
    <p:sldId id="780" r:id="rId21"/>
    <p:sldId id="781" r:id="rId22"/>
    <p:sldId id="797" r:id="rId23"/>
    <p:sldId id="798" r:id="rId24"/>
    <p:sldId id="782" r:id="rId2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ONTEM, HOJE E ETERNAMENTE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SEMPRE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PRINCÍPIO E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ONTEM, HOJE E ETERNAMENTE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92767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PRINCÍPIO E 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QUE HÁ DE VIR BREVEMENTE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1151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QUE FOI A BETÂNIA,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LÁZARO RESSUSCITOU?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O MESMO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FORA EM GADARA</a:t>
            </a: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DOIS MIL DEMÔNIOS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UM HOMEM EXPULSOU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SEMPRE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NUNCA MUDOU.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ONTEM, HOJE E ETERNAMENTE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0183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PRINCÍPIO E 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QUE HÁ DE VIR BREVEMENTE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744808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SALVOU O LADRÃO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NO ALTO DE UMA CRUZ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PRINCÍPIO E 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QUE HÁ DE VIR BREVEMENTE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SALVOU A MIM E A VOCÊ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NOSSO AMADO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SEMPRE É O MESMO,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PARA O CÉU NOS CONDUZ.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ONTEM, HOJE E ETERNAMENTE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2977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PRINCÍPIO E 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QUE HÁ DE VIR BREVEMENTE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0786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PREGOU NA GALILÉIA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O QUE NASCEU EM BELÉM DE JUDÁ;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CUROU EM CORAZIM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AQUI TAMBÉM VAI CURAR;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SEMPRE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NUNCA MUDARÁ.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 É O MESMO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ONTEM, HOJE E ETERNAMENTE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79725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PRINCÍPIO E 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QUE HÁ DE VIR BREVEMENTE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19954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DEU A VIDA A UM JOVEM,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CIDADE DE NAIM;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PASSOU POR CAFARNAUM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DESFEZ AS OBRAS RUINS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141</TotalTime>
  <Words>256</Words>
  <Application>Microsoft Office PowerPoint</Application>
  <PresentationFormat>Apresentação na tela (16:9)</PresentationFormat>
  <Paragraphs>46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2014-11-25T16:44:09Z</dcterms:modified>
</cp:coreProperties>
</file>