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762" r:id="rId2"/>
    <p:sldId id="765" r:id="rId3"/>
    <p:sldId id="764" r:id="rId4"/>
    <p:sldId id="766" r:id="rId5"/>
    <p:sldId id="767" r:id="rId6"/>
    <p:sldId id="768" r:id="rId7"/>
    <p:sldId id="769" r:id="rId8"/>
    <p:sldId id="770" r:id="rId9"/>
    <p:sldId id="775" r:id="rId10"/>
    <p:sldId id="776" r:id="rId11"/>
    <p:sldId id="771" r:id="rId12"/>
    <p:sldId id="777" r:id="rId13"/>
    <p:sldId id="778" r:id="rId14"/>
    <p:sldId id="779" r:id="rId15"/>
    <p:sldId id="773" r:id="rId16"/>
    <p:sldId id="772" r:id="rId17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156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195736" y="3267170"/>
            <a:ext cx="4896544" cy="20159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JESUS, SENHOR, ME CHEGO A TI, OH! DÁ-ME ALÍVIO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MESMO AQUI;</a:t>
            </a: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TI ME VOU RENDER,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ACEITA UM PECADOR!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02763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VENHO COMO ESTOU,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VENHO COMO ESTOU,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5583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QUE JESUS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MIM MORREU,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VENHO COMO ESTOU.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04395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 VEM AGORA SALVADOR,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TU, CRISTO SÓ,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ÉS MEU SENHOR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710368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SALVA-ME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TEU AMOR.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ACEITA UM PECADOR!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0347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VENHO COMO ESTOU,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VENHO COMO ESTOU,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5583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QUE JESUS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MIM MORREU,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VENHO COMO ESTOU.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9896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TEU FAVOR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ESTENDE A MIM,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ACEITA UM PECADOR!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VENHO COMO ESTOU,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VENHO COMO ESTOU,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QUE JESUS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MIM MORREU,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VENHO COMO ESTOU.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18384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267170"/>
            <a:ext cx="4572000" cy="2015936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 MINHAS CULPAS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GRANDES SÃO; MAS TU,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NÃO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MORRESTE EM VÃO,</a:t>
            </a: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79201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PODES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CONCEDER PERDÃO,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ACEITA UM PECADOR!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57018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VENHO COMO ESTOU,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VENHO COMO ESTOU,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5583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QUE JESUS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MIM MORREU,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VENHO COMO ESTOU.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9896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NADA POSSO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MERECER, TU VÊS-ME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PRESTES A MORRER.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616895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16</TotalTime>
  <Words>187</Words>
  <Application>Microsoft Office PowerPoint</Application>
  <PresentationFormat>Apresentação na tela (16:9)</PresentationFormat>
  <Paragraphs>45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9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3</cp:revision>
  <dcterms:created xsi:type="dcterms:W3CDTF">2013-03-02T04:40:36Z</dcterms:created>
  <dcterms:modified xsi:type="dcterms:W3CDTF">2014-07-17T17:08:03Z</dcterms:modified>
</cp:coreProperties>
</file>