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2" r:id="rId2"/>
    <p:sldId id="765" r:id="rId3"/>
    <p:sldId id="764" r:id="rId4"/>
    <p:sldId id="766" r:id="rId5"/>
    <p:sldId id="767" r:id="rId6"/>
    <p:sldId id="768" r:id="rId7"/>
    <p:sldId id="769" r:id="rId8"/>
    <p:sldId id="770" r:id="rId9"/>
    <p:sldId id="775" r:id="rId10"/>
    <p:sldId id="776" r:id="rId11"/>
    <p:sldId id="771" r:id="rId12"/>
    <p:sldId id="777" r:id="rId13"/>
    <p:sldId id="778" r:id="rId14"/>
    <p:sldId id="779" r:id="rId15"/>
    <p:sldId id="773" r:id="rId16"/>
    <p:sldId id="772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15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95736" y="3267170"/>
            <a:ext cx="4896544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SENHOR, ME CHEGO A TI, OH! DÁ-ME ALÍVIO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MESMO AQUI;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TI ME VOU RENDER,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 UM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276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58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JESUS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439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VEM AGORA SALVADOR,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TU, CRISTO SÓ,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MEU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71036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SALVA-ME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TEU AMOR.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 UM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3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58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JESUS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896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FAVOR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ESTENDE A MIM,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ACEITA UM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JESUS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838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267170"/>
            <a:ext cx="4572000" cy="201593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MINHAS CULPAS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GRANDES SÃO; MAS TU,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NÃO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MORRESTE EM VÃO,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79201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PODES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CONCEDER PERDÃO,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ACEITA UM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570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58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JESUS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MORREU,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VENHO COMO ESTOU.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896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NADA POSSO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MERECER, TU VÊS-ME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PRESTES A MORRER.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616895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</TotalTime>
  <Words>187</Words>
  <Application>Microsoft Office PowerPoint</Application>
  <PresentationFormat>Apresentação na tela (16:9)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3</cp:revision>
  <dcterms:created xsi:type="dcterms:W3CDTF">2013-03-02T04:40:36Z</dcterms:created>
  <dcterms:modified xsi:type="dcterms:W3CDTF">2014-07-17T17:08:03Z</dcterms:modified>
</cp:coreProperties>
</file>