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15" r:id="rId23"/>
    <p:sldId id="816" r:id="rId24"/>
    <p:sldId id="817" r:id="rId25"/>
    <p:sldId id="818" r:id="rId26"/>
    <p:sldId id="819" r:id="rId27"/>
    <p:sldId id="820" r:id="rId28"/>
    <p:sldId id="821" r:id="rId29"/>
    <p:sldId id="822" r:id="rId30"/>
    <p:sldId id="823" r:id="rId31"/>
    <p:sldId id="824" r:id="rId32"/>
    <p:sldId id="825" r:id="rId33"/>
    <p:sldId id="826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0" autoAdjust="0"/>
    <p:restoredTop sz="94872" autoAdjust="0"/>
  </p:normalViewPr>
  <p:slideViewPr>
    <p:cSldViewPr>
      <p:cViewPr varScale="1">
        <p:scale>
          <a:sx n="146" d="100"/>
          <a:sy n="146" d="100"/>
        </p:scale>
        <p:origin x="22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3DC4D7-1C8E-4963-90A8-603E7A8B74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81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998E-07D0-4A8B-B755-BBDC66327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65425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2FB05-6342-4855-9BA3-1A4C3F6D82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3727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0261-DCC9-45CC-81A6-D7E770D702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87693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AB5F-1A4F-49CB-B550-8C4EBF069F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368283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781A7-E55F-48BC-AF35-D8676DE07A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999885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D02E-3531-4DFA-ACE3-F92266554A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260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DFA4-3FCF-4509-8DFA-070EC3C00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966992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F61B-819F-437D-9CF6-9831B71453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12372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AB72C-3688-4621-BC62-0B519EBF0C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716636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B9A3A-02BE-4812-8125-52B9D809D9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07908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92B34-48EC-45C9-89EA-07E24880F0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146524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289F9-9908-49E4-9DDF-B1D17A9810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JUNTO AO TRONO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DEUS PREPARADO,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IDEIA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GOZO DALI;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NA TERRA 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PRAZERES ACODEM,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SÃO PRAZERES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FINDAM-SE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ALI, MAS ALI,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VENTURAS ETERNAS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CONCORREM,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 EXISTÊNCIA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PERPÉTUA DA LUZ,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TORNAR-TE FELIZ COM JESUS;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CONSERVEMOS 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NOSSA LEMBRANÇA,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RIQUEZAS DO LINDO PAÍS.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GUARDEMOS CONOSCO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ESPERANÇA,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CRISTÃO,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LUGAR DADO A TI;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DUMA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MELHOR, MAIS FELIZ,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DALI, POIS DALI,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UMA VOZ VERDADEIRA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CANSA,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OFERECER-NOS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REINO DA LUZ,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PROTETOR DE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QUISERMOS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GOZAR DA VENTURA,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 BELO PAÍS HAVERÁ,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SOMENTE PEDIR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ALMA PURA,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DE GRAÇA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NOS DARÁ,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DALI, POIS DALI,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PERFUMES,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GOZO EXALTADO,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 CHEIO DE AMOR,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TERNURA,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DESSE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MOSTROU LÁ NA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CRUZ,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ESCUTA,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OUVE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DELÍCIAS PROFUSAS ALI;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ALI, SIM ALI,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SEUS ANJOS FIÉIS RODEADOS,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732"/>
            <a:ext cx="554355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NUMA ESFERA 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JUNTO A DEUS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ESPERA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ENCANTOS DA TERRA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PODEM,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210</Words>
  <Application>Microsoft Office PowerPoint</Application>
  <PresentationFormat>Apresentação na tela (16:9)</PresentationFormat>
  <Paragraphs>54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 Rounded MT Bold</vt:lpstr>
      <vt:lpstr>Times New Roman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Studio A Mensagem</cp:lastModifiedBy>
  <cp:revision>124</cp:revision>
  <dcterms:created xsi:type="dcterms:W3CDTF">2000-09-11T21:17:12Z</dcterms:created>
  <dcterms:modified xsi:type="dcterms:W3CDTF">2016-04-24T22:42:29Z</dcterms:modified>
</cp:coreProperties>
</file>