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sldIdLst>
    <p:sldId id="762" r:id="rId2"/>
    <p:sldId id="795" r:id="rId3"/>
    <p:sldId id="796" r:id="rId4"/>
    <p:sldId id="797" r:id="rId5"/>
    <p:sldId id="798" r:id="rId6"/>
    <p:sldId id="799" r:id="rId7"/>
    <p:sldId id="800" r:id="rId8"/>
    <p:sldId id="801" r:id="rId9"/>
    <p:sldId id="802" r:id="rId10"/>
    <p:sldId id="803" r:id="rId11"/>
    <p:sldId id="804" r:id="rId12"/>
    <p:sldId id="805" r:id="rId13"/>
    <p:sldId id="806" r:id="rId14"/>
    <p:sldId id="807" r:id="rId15"/>
    <p:sldId id="808" r:id="rId16"/>
    <p:sldId id="809" r:id="rId17"/>
    <p:sldId id="810" r:id="rId18"/>
    <p:sldId id="811" r:id="rId19"/>
    <p:sldId id="812" r:id="rId20"/>
    <p:sldId id="813" r:id="rId21"/>
    <p:sldId id="814" r:id="rId22"/>
    <p:sldId id="815" r:id="rId23"/>
    <p:sldId id="816" r:id="rId24"/>
    <p:sldId id="817" r:id="rId25"/>
    <p:sldId id="818" r:id="rId26"/>
    <p:sldId id="819" r:id="rId27"/>
    <p:sldId id="820" r:id="rId28"/>
    <p:sldId id="821" r:id="rId29"/>
    <p:sldId id="822" r:id="rId30"/>
    <p:sldId id="823" r:id="rId31"/>
    <p:sldId id="824" r:id="rId32"/>
    <p:sldId id="825" r:id="rId33"/>
    <p:sldId id="826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0" autoAdjust="0"/>
    <p:restoredTop sz="94872" autoAdjust="0"/>
  </p:normalViewPr>
  <p:slideViewPr>
    <p:cSldViewPr>
      <p:cViewPr varScale="1">
        <p:scale>
          <a:sx n="146" d="100"/>
          <a:sy n="146" d="100"/>
        </p:scale>
        <p:origin x="228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B3DC4D7-1C8E-4963-90A8-603E7A8B74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8188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A998E-07D0-4A8B-B755-BBDC663279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565425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2FB05-6342-4855-9BA3-1A4C3F6D82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93727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C0261-DCC9-45CC-81A6-D7E770D702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687693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BAB5F-1A4F-49CB-B550-8C4EBF069F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368283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781A7-E55F-48BC-AF35-D8676DE07A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999885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AD02E-3531-4DFA-ACE3-F92266554A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0260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EDFA4-3FCF-4509-8DFA-070EC3C000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966992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EF61B-819F-437D-9CF6-9831B71453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612372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AB72C-3688-4621-BC62-0B519EBF0C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716636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B9A3A-02BE-4812-8125-52B9D809D9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07908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92B34-48EC-45C9-89EA-07E24880F0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146524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C289F9-9908-49E4-9DDF-B1D17A9810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JUNTO AO TRONO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DEUS PREPARADO,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IDEIA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GOZO DALI;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NA TERRA OS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PRAZERES ACODEM,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SÃO PRAZERES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FINDAM-SE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AQUI;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ALI, MAS ALI,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VENTURAS ETERNAS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CONCORREM,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 EXISTÊNCIA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PERPÉTUA DA LUZ,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TORNAR-TE FELIZ COM JESUS;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CONSERVEMOS EM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NOSSA LEMBRANÇA,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RIQUEZAS DO LINDO PAÍS.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GUARDEMOS CONOSCO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ESPERANÇA,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CRISTÃO,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LUGAR DADO A TI;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DUMA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VIDA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MELHOR, MAIS FELIZ,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DALI, POIS DALI,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UMA VOZ VERDADEIRA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CANSA,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OFERECER-NOS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REINO DA LUZ,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AMOR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PROTETOR DE JESUS.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QUISERMOS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GOZAR DA VENTURA,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NO BELO PAÍS HAVERÁ,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SOMENTE PEDIR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ALMA PURA,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DE GRAÇA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NOS DARÁ,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DALI, POIS DALI,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PERFUMES,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GOZO EXALTADO,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 CHEIO DE AMOR,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TERNURA,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DESSE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MOSTROU LÁ NA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CRUZ,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ESCUTA,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OUVE JESUS.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DELÍCIAS PROFUSAS ALI;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ALI, SIM ALI,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SEUS ANJOS FIÉIS RODEADOS,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NUMA ESFERA 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JUNTO A DEUS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ESPERA JESUS.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ENCANTOS DA TERRA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PODEM,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2687</TotalTime>
  <Words>210</Words>
  <Application>Microsoft Office PowerPoint</Application>
  <PresentationFormat>Apresentação na tela (16:9)</PresentationFormat>
  <Paragraphs>54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7" baseType="lpstr">
      <vt:lpstr>Arial Rounded MT Bold</vt:lpstr>
      <vt:lpstr>Times New Roman</vt:lpstr>
      <vt:lpstr>VAGRundschriftD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CTBC Telecom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Benedito Miranda Dias</dc:creator>
  <cp:lastModifiedBy>Studio A Mensagem</cp:lastModifiedBy>
  <cp:revision>124</cp:revision>
  <dcterms:created xsi:type="dcterms:W3CDTF">2000-09-11T21:17:12Z</dcterms:created>
  <dcterms:modified xsi:type="dcterms:W3CDTF">2016-04-24T22:42:29Z</dcterms:modified>
</cp:coreProperties>
</file>