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LEVA TU CONTIGO O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JESUS, O SALVADOR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SENDO POR JESUS ACEITO,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RECEBERÁS PERDÃO.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BOM, DOCE A FÉ,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ESPERANÇA DO PORVIR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62383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BOM, DOCE A FÉ,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ESPERANÇA DO PORVIR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178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SANTO NOME ADORÁVEL,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 JESUS O AMADO TEU;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“REI DOS REIS, SENHOR ETERNO”,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 O ACLAMARÁS NO CÉU.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BOM, DOCE A FÉ,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ESPERANÇA DO PORVIR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61406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BOM, DOCE A FÉ,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ESPERANÇA DO PORVIR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297526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NOME DÁ CONSOLO,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SEJA NO LUGAR QUE FOR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BOM, DOCE A FÉ,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ESPERANÇA DO PORVIR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BOM, DOCE A FÉ,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ESPERANÇA DO PORVIR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NOME LEVA SEMPRE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BEM TE DEFENDER;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A ARMA AO TEU ALCANCE,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MAL TE APARECER.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BOM, DOCE A FÉ,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ESPERANÇA DO PORVIR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6213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NOME BOM, DOCE A FÉ,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ESPERANÇA DO PORVIR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90658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QUE NOME PRECIOSO!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GOZO TRAZ AO CORAÇÃO;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130</TotalTime>
  <Words>175</Words>
  <Application>Microsoft Office PowerPoint</Application>
  <PresentationFormat>Apresentação na tela (16:9)</PresentationFormat>
  <Paragraphs>32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2014-10-29T12:36:32Z</dcterms:modified>
</cp:coreProperties>
</file>