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767" r:id="rId2"/>
    <p:sldId id="768" r:id="rId3"/>
    <p:sldId id="769" r:id="rId4"/>
    <p:sldId id="770" r:id="rId5"/>
    <p:sldId id="771" r:id="rId6"/>
    <p:sldId id="772" r:id="rId7"/>
    <p:sldId id="791" r:id="rId8"/>
    <p:sldId id="792" r:id="rId9"/>
    <p:sldId id="773" r:id="rId10"/>
    <p:sldId id="774" r:id="rId11"/>
    <p:sldId id="793" r:id="rId12"/>
    <p:sldId id="794" r:id="rId13"/>
    <p:sldId id="775" r:id="rId14"/>
    <p:sldId id="776" r:id="rId15"/>
    <p:sldId id="795" r:id="rId16"/>
    <p:sldId id="796" r:id="rId17"/>
    <p:sldId id="777" r:id="rId18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15" d="100"/>
          <a:sy n="115" d="100"/>
        </p:scale>
        <p:origin x="438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29/10/2014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LEVA TU CONTIGO O NOME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DE JESUS, O SALVADOR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SENDO POR JESUS ACEITO,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 RECEBERÁS PERDÃO.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136786"/>
      </p:ext>
    </p:extLst>
  </p:cSld>
  <p:clrMapOvr>
    <a:masterClrMapping/>
  </p:clrMapOvr>
  <p:transition spd="med">
    <p:zo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NOME BOM, DOCE A FÉ,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ESPERANÇA DO PORVIR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62383"/>
      </p:ext>
    </p:extLst>
  </p:cSld>
  <p:clrMapOvr>
    <a:masterClrMapping/>
  </p:clrMapOvr>
  <p:transition spd="med">
    <p:zo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NOME BOM, DOCE A FÉ,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ESPERANÇA DO PORVIR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21786"/>
      </p:ext>
    </p:extLst>
  </p:cSld>
  <p:clrMapOvr>
    <a:masterClrMapping/>
  </p:clrMapOvr>
  <p:transition spd="med">
    <p:zo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SANTO NOME ADORÁVEL,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TEM JESUS O AMADO TEU;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5391519"/>
      </p:ext>
    </p:extLst>
  </p:cSld>
  <p:clrMapOvr>
    <a:masterClrMapping/>
  </p:clrMapOvr>
  <p:transition spd="med"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“REI DOS REIS, SENHOR ETERNO”,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TU O ACLAMARÁS NO CÉU.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381285"/>
      </p:ext>
    </p:extLst>
  </p:cSld>
  <p:clrMapOvr>
    <a:masterClrMapping/>
  </p:clrMapOvr>
  <p:transition spd="med">
    <p:zo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NOME BOM, DOCE A FÉ,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ESPERANÇA DO PORVIR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2961406"/>
      </p:ext>
    </p:extLst>
  </p:cSld>
  <p:clrMapOvr>
    <a:masterClrMapping/>
  </p:clrMapOvr>
  <p:transition spd="med">
    <p:zo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NOME BOM, DOCE A FÉ,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ESPERANÇA DO PORVIR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297526"/>
      </p:ext>
    </p:extLst>
  </p:cSld>
  <p:clrMapOvr>
    <a:masterClrMapping/>
  </p:clrMapOvr>
  <p:transition spd="med">
    <p:zo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3977582"/>
      </p:ext>
    </p:extLst>
  </p:cSld>
  <p:clrMapOvr>
    <a:masterClrMapping/>
  </p:clrMapOvr>
  <p:transition spd="med">
    <p:zo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ESTE NOME DÁ CONSOLO,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SEJA NO LUGAR QUE FOR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2240121"/>
      </p:ext>
    </p:extLst>
  </p:cSld>
  <p:clrMapOvr>
    <a:masterClrMapping/>
  </p:clrMapOvr>
  <p:transition spd="med">
    <p:zoom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NOME BOM, DOCE A FÉ,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ESPERANÇA DO PORVIR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5661196"/>
      </p:ext>
    </p:extLst>
  </p:cSld>
  <p:clrMapOvr>
    <a:masterClrMapping/>
  </p:clrMapOvr>
  <p:transition spd="med"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NOME BOM, DOCE A FÉ,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ESPERANÇA DO PORVIR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7470513"/>
      </p:ext>
    </p:extLst>
  </p:cSld>
  <p:clrMapOvr>
    <a:masterClrMapping/>
  </p:clrMapOvr>
  <p:transition spd="med">
    <p:zo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ESTE NOME LEVA SEMPRE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PARA BEM TE DEFENDER;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3968"/>
      </p:ext>
    </p:extLst>
  </p:cSld>
  <p:clrMapOvr>
    <a:masterClrMapping/>
  </p:clrMapOvr>
  <p:transition spd="med">
    <p:zo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ELE É A ARMA AO TEU ALCANCE,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QUANDO O MAL TE APARECER.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9683759"/>
      </p:ext>
    </p:extLst>
  </p:cSld>
  <p:clrMapOvr>
    <a:masterClrMapping/>
  </p:clrMapOvr>
  <p:transition spd="med">
    <p:zo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NOME BOM, DOCE A FÉ, 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ESPERANÇA DO PORVIR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62136"/>
      </p:ext>
    </p:extLst>
  </p:cSld>
  <p:clrMapOvr>
    <a:masterClrMapping/>
  </p:clrMapOvr>
  <p:transition spd="med">
    <p:zoom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NOME BOM, DOCE A FÉ,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A ESPERANÇA DO PORVIR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00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3990658"/>
      </p:ext>
    </p:extLst>
  </p:cSld>
  <p:clrMapOvr>
    <a:masterClrMapping/>
  </p:clrMapOvr>
  <p:transition spd="med"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19672" y="3963566"/>
            <a:ext cx="5904656" cy="86177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OH! QUE NOME PRECIOSO!</a:t>
            </a:r>
          </a:p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VAGRundschriftD" pitchFamily="34" charset="0"/>
              </a:rPr>
              <a:t>GOZO TRAZ AO CORAÇÃO;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VAGRundschrift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37806"/>
      </p:ext>
    </p:extLst>
  </p:cSld>
  <p:clrMapOvr>
    <a:masterClrMapping/>
  </p:clrMapOvr>
  <p:transition spd="med">
    <p:zoom/>
  </p:transition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130</TotalTime>
  <Words>175</Words>
  <Application>Microsoft Office PowerPoint</Application>
  <PresentationFormat>Apresentação na tela (16:9)</PresentationFormat>
  <Paragraphs>32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0" baseType="lpstr">
      <vt:lpstr>Times New Roman</vt:lpstr>
      <vt:lpstr>VAGRundschriftD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Operador</cp:lastModifiedBy>
  <cp:revision>15</cp:revision>
  <dcterms:created xsi:type="dcterms:W3CDTF">2013-02-22T04:02:52Z</dcterms:created>
  <dcterms:modified xsi:type="dcterms:W3CDTF">2014-10-29T12:36:32Z</dcterms:modified>
</cp:coreProperties>
</file>