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7" r:id="rId2"/>
    <p:sldId id="768" r:id="rId3"/>
    <p:sldId id="769" r:id="rId4"/>
    <p:sldId id="770" r:id="rId5"/>
    <p:sldId id="771" r:id="rId6"/>
    <p:sldId id="772" r:id="rId7"/>
    <p:sldId id="791" r:id="rId8"/>
    <p:sldId id="792" r:id="rId9"/>
    <p:sldId id="773" r:id="rId10"/>
    <p:sldId id="774" r:id="rId11"/>
    <p:sldId id="793" r:id="rId12"/>
    <p:sldId id="794" r:id="rId13"/>
    <p:sldId id="775" r:id="rId14"/>
    <p:sldId id="776" r:id="rId15"/>
    <p:sldId id="795" r:id="rId16"/>
    <p:sldId id="796" r:id="rId17"/>
    <p:sldId id="777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05/08/2014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LONGE DO SENHOR ANDAVA,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CAMINHO DE HORROR.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ALI CAIU O FARDO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TRISTEZAS E DE 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PORQUE JESUS ME AMA?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NÃO POSSO LHE EXPLICAR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112618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MAS, A TI TAMBÉM TE CHAMA,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DESEJA TE SALVAR.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553258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COMO É MARAVILHOSO,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PERTENCER AO MEU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TER A GRAÇA E O REPOUSO,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FICAR AO PÉ DA CRUZ!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PORQUE JESUS ME AMA?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NÃO POSSO LHE EXPLICAR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607126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MAS, A TI TAMBÉM TE CHAMA,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DESEJA TE SALVAR.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416859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JESUS NÃO PERGUNTAVA,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NEM QUERIA O SEU AMOR.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PORQUE JESUS ME AMA?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NÃO POSSO LHE EXPLICAR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MAS, A TI TAMBÉM TE CHAMA,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DESEJA TE SALVAR.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JUÍZO NÃO PENSAVA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NEM NA MINHA PERDIÇÃO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NEM MINH’ALMA DESEJAVA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ETERNA SALVAÇÃO.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PORQUE JESUS ME AMA?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NÃO POSSO LHE EXPLICAR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538129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MAS, A TI TAMBÉM TE CHAMA,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DESEJA TE SALVAR.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093165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JÁ CANSADO DO PECADO,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FUI AOS PÉS DO SALVADOR,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131</TotalTime>
  <Words>181</Words>
  <Application>Microsoft Office PowerPoint</Application>
  <PresentationFormat>Apresentação na tela (16:9)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2014-08-05T13:56:08Z</dcterms:modified>
</cp:coreProperties>
</file>