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LONGE DO SENHOR ANDAVA,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CAMINHO DE HORROR.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ALI CAIU O FARDO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TRISTEZAS E DE 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 ME AMA?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NÃO POSSO LHE EXPLICAR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112618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A TI TAMBÉM TE CHAMA,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DESEJA TE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55325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É MARAVILHOSO,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PERTENCER AO MEU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 A GRAÇA E O REPOUSO,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FICAR AO PÉ DA CRUZ!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 ME AMA?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NÃO POSSO LHE EXPLICAR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60712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A TI TAMBÉM TE CHAMA,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DESEJA TE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41685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JESUS NÃO PERGUNTAVA,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QUERIA O SEU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 ME AMA?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NÃO POSSO LHE EXPLICAR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A TI TAMBÉM TE CHAMA,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DESEJA TE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JUÍZO NÃO PENSAVA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NA MINHA PERDIÇÃO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MINH’ALMA DESEJAVA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ETERNA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 ME AMA?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NÃO POSSO LHE EXPLICAR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538129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MAS, A TI TAMBÉM TE CHAMA,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DESEJA TE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093165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CANSADO DO PECADO,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FUI AOS PÉS DO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181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2014-08-05T13:56:08Z</dcterms:modified>
</cp:coreProperties>
</file>