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DO MUNDO, JESUS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DISSIPA AS ILUSÕES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RAIE DIVINAL ENSINO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BENIGNO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MANIFESTA, MANIFESTA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GLÓRIA, Ó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MANIFESTA, MANIFESTA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GLÓRIA, Ó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DOS HOMENS, LUZ DA VIDA.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BRILHA COM PODER NOS TEUS.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ESCLARECE SUAS ALMAS,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MOSTRA-LHE O GRANDE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DO MUNDO, LUZ DO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O RESPLENDOR DOS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DO MUNDO, LUZ DO MUNDO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O RESPLENDOR DOS CÉUS.</a:t>
            </a: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TIRA O VÉU DE NOSSOS OLHOS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ILUMINA OS CORAÇÕES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VER-TE, PARA VER-TE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CUMPRE NOSSAS ORAÇÕES.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VER-TE, PARA VER-TE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CUMPRE NOSSAS ORAÇÕES.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DESERTOS DESSE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REINA SATANÁS,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RESPLANDEÇA O EVANGELHO,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BRILHEM TUA GRAÇA E PAZ;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DIVINA, LUZ DIVINA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VENÇA TODA LUZ FALAZ.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DIVINA, LUZ DIVINA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VENÇA TODA LUZ FALAZ.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AS TREVAS DO PECADO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OBSCURECEM TEU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163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2014-11-27T17:59:55Z</dcterms:modified>
</cp:coreProperties>
</file>