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81" r:id="rId16"/>
    <p:sldId id="782" r:id="rId17"/>
    <p:sldId id="783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27/11/2014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LUZ DO MUNDO, JESUS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VEM, DISSIPA AS ILUSÕES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RAIE DIVINAL ENSINO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BENIGNO SALVADOR;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MANIFESTA, MANIFESTA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 GLÓRIA, Ó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MANIFESTA, MANIFESTA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 GLÓRIA, Ó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LUZ DOS HOMENS, LUZ DA VIDA.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BRILHA COM PODER NOS TEUS.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ESCLARECE SUAS ALMAS,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MOSTRA-LHE O GRANDE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LUZ DO MUNDO, LUZ DO MUNDO,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ÉS O RESPLENDOR DOS CÉUS.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LUZ DO MUNDO, LUZ DO MUNDO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ÉS O RESPLENDOR DOS CÉUS.</a:t>
            </a: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TIRA O VÉU DE NOSSOS OLHOS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ILUMINA OS CORAÇÕES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VER-TE, PARA VER-TE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CUMPRE NOSSAS ORAÇÕES.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VER-TE, PARA VER-TE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CUMPRE NOSSAS ORAÇÕES.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 DESERTOS DESSE MUNDO,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REINA SATANÁS,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RESPLANDEÇA O EVANGELHO,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BRILHEM TUA GRAÇA E PAZ;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LUZ DIVINA, LUZ DIVINA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VENÇA TODA LUZ FALAZ.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LUZ DIVINA, LUZ DIVINA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VENÇA TODA LUZ FALAZ.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AS TREVAS DO PECADO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OBSCURECEM TEU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133</TotalTime>
  <Words>163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2014-11-27T17:59:55Z</dcterms:modified>
</cp:coreProperties>
</file>