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78" r:id="rId13"/>
    <p:sldId id="789" r:id="rId14"/>
    <p:sldId id="790" r:id="rId15"/>
    <p:sldId id="791" r:id="rId16"/>
    <p:sldId id="792" r:id="rId17"/>
    <p:sldId id="779" r:id="rId18"/>
    <p:sldId id="780" r:id="rId19"/>
    <p:sldId id="781" r:id="rId20"/>
    <p:sldId id="782" r:id="rId21"/>
    <p:sldId id="793" r:id="rId22"/>
    <p:sldId id="794" r:id="rId23"/>
    <p:sldId id="795" r:id="rId24"/>
    <p:sldId id="796" r:id="rId25"/>
    <p:sldId id="783" r:id="rId26"/>
    <p:sldId id="784" r:id="rId27"/>
    <p:sldId id="785" r:id="rId28"/>
    <p:sldId id="786" r:id="rId29"/>
    <p:sldId id="797" r:id="rId30"/>
    <p:sldId id="798" r:id="rId31"/>
    <p:sldId id="799" r:id="rId32"/>
    <p:sldId id="800" r:id="rId33"/>
    <p:sldId id="787" r:id="rId34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17/07/2014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MARAVILHOSO É JESUS,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QUAL É O GRANDE PRAZER,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175985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D’UM QUE PERDIDO,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ARREPENDIDO,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6461033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GRAÇA VEM RECEBER.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672906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MARAVILHOSO,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SIM, MARAVILHOSO,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688285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CRISTO, POIS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SALVOU-ME A MIM.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313099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MARAVILHOSO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MUI GLORIOSO,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615246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CRISTO QUE VIVE EM MIM.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854768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NAS TREVAS ME ACHOU,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917860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ETERNAMENTE ME AMOU;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882907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VIDA ABUNDANTE,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GOZO BASTANTE,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155187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DA MINHA VIDA A LUZ,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959154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TENHO POR QUEM ME SALVOU.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1409347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MARAVILHOSO,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SIM, MARAVILHOSO,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811716"/>
      </p:ext>
    </p:extLst>
  </p:cSld>
  <p:clrMapOvr>
    <a:masterClrMapping/>
  </p:clrMapOvr>
  <p:transition spd="med"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CRISTO, POIS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SALVOU-ME A MIM.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194026"/>
      </p:ext>
    </p:extLst>
  </p:cSld>
  <p:clrMapOvr>
    <a:masterClrMapping/>
  </p:clrMapOvr>
  <p:transition spd="med"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MARAVILHOSO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MUI GLORIOSO,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6933764"/>
      </p:ext>
    </p:extLst>
  </p:cSld>
  <p:clrMapOvr>
    <a:masterClrMapping/>
  </p:clrMapOvr>
  <p:transition spd="med"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CRISTO QUE VIVE EM MIM.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447986"/>
      </p:ext>
    </p:extLst>
  </p:cSld>
  <p:clrMapOvr>
    <a:masterClrMapping/>
  </p:clrMapOvr>
  <p:transition spd="med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CRISTO É TUDO PRA MIM,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243857"/>
      </p:ext>
    </p:extLst>
  </p:cSld>
  <p:clrMapOvr>
    <a:masterClrMapping/>
  </p:clrMapOvr>
  <p:transition spd="med">
    <p:zo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TAMBÉM SERÁ PARA TI;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922224"/>
      </p:ext>
    </p:extLst>
  </p:cSld>
  <p:clrMapOvr>
    <a:masterClrMapping/>
  </p:clrMapOvr>
  <p:transition spd="med"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VOU CAMINHANDO,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SEMPRE O LOUVANDO,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998654"/>
      </p:ext>
    </p:extLst>
  </p:cSld>
  <p:clrMapOvr>
    <a:masterClrMapping/>
  </p:clrMapOvr>
  <p:transition spd="med"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 ELE SALVOU-ME A MIM.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247427"/>
      </p:ext>
    </p:extLst>
  </p:cSld>
  <p:clrMapOvr>
    <a:masterClrMapping/>
  </p:clrMapOvr>
  <p:transition spd="med">
    <p:zo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MARAVILHOSO,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SIM, MARAVILHOSO,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1711710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 ME SALVANDO,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ME PERDOANDO,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151664"/>
      </p:ext>
    </p:extLst>
  </p:cSld>
  <p:clrMapOvr>
    <a:masterClrMapping/>
  </p:clrMapOvr>
  <p:transition spd="med">
    <p:zoom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CRISTO, POIS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SALVOU-ME A MIM.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55848"/>
      </p:ext>
    </p:extLst>
  </p:cSld>
  <p:clrMapOvr>
    <a:masterClrMapping/>
  </p:clrMapOvr>
  <p:transition spd="med">
    <p:zo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MARAVILHOSO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E MUI GLORIOSO,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978228"/>
      </p:ext>
    </p:extLst>
  </p:cSld>
  <p:clrMapOvr>
    <a:masterClrMapping/>
  </p:clrMapOvr>
  <p:transition spd="med">
    <p:zoom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CRISTO QUE VIVE EM MIM.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990444"/>
      </p:ext>
    </p:extLst>
  </p:cSld>
  <p:clrMapOvr>
    <a:masterClrMapping/>
  </p:clrMapOvr>
  <p:transition spd="med">
    <p:zoom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9327325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PARA SIÃO ME CONDUZ.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635464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MARAVILHOSO,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SIM, MARAVILHOSO,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360051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CRISTO, POIS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SALVOU-ME A MIM.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255307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3963566"/>
            <a:ext cx="5328592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MARAVILHOSO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MUI GLORIOSO,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415153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É CRISTO QUE VIVE EM MIM.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476737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07704" y="4155926"/>
            <a:ext cx="5328592" cy="47705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NUNCA PODIA SABER,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700534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133</TotalTime>
  <Words>199</Words>
  <Application>Microsoft Office PowerPoint</Application>
  <PresentationFormat>Apresentação na tela (16:9)</PresentationFormat>
  <Paragraphs>48</Paragraphs>
  <Slides>33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36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13</cp:revision>
  <dcterms:created xsi:type="dcterms:W3CDTF">2013-02-22T04:02:52Z</dcterms:created>
  <dcterms:modified xsi:type="dcterms:W3CDTF">2014-07-17T17:10:30Z</dcterms:modified>
</cp:coreProperties>
</file>