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79" r:id="rId18"/>
    <p:sldId id="780" r:id="rId19"/>
    <p:sldId id="781" r:id="rId20"/>
    <p:sldId id="782" r:id="rId21"/>
    <p:sldId id="793" r:id="rId22"/>
    <p:sldId id="794" r:id="rId23"/>
    <p:sldId id="795" r:id="rId24"/>
    <p:sldId id="796" r:id="rId25"/>
    <p:sldId id="783" r:id="rId26"/>
    <p:sldId id="784" r:id="rId27"/>
    <p:sldId id="785" r:id="rId28"/>
    <p:sldId id="786" r:id="rId29"/>
    <p:sldId id="797" r:id="rId30"/>
    <p:sldId id="798" r:id="rId31"/>
    <p:sldId id="799" r:id="rId32"/>
    <p:sldId id="800" r:id="rId33"/>
    <p:sldId id="787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 É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QUAL É O GRANDE PRAZER,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D’UM QUE PERDIDO,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ARREPENDIDO,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GRAÇA VEM RECEBER.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MARAVILHOSO,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68828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CRISTO, POIS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SALVOU-ME 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1309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MUI GLORIOSO,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61524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 QUE VIVE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85476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NAS TREVAS ME ACHOU,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ETERNAMENTE ME AMOU;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ABUNDANTE,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GOZO BASTANTE,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MINHA VIDA A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TENHO POR QUEM ME SALVOU.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MARAVILHOSO,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811716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CRISTO,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SALVOU-ME 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194026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MUI GLORIOSO,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933764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 QUE VIVE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447986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É TUDO PRA MIM,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TAMBÉM SERÁ PARA TI;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VOU CAMINHANDO,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O LOUVANDO,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SALVOU-ME 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SIM, MARAVILHOSO,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71171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ME SALVANDO,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ME PERDOANDO,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CRISTO, POIS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SALVOU-ME 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5848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 MUI GLORIOSO,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978228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 QUE VIVE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90444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327325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SIÃO ME CONDUZ.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MARAVILHOSO,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CRISTO, POIS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SALVOU-ME 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MARAVILHOSO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MUI GLORIOSO,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CRISTO QUE VIVE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PODIA SABER,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199</Words>
  <Application>Microsoft Office PowerPoint</Application>
  <PresentationFormat>Apresentação na tela (16:9)</PresentationFormat>
  <Paragraphs>48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13</cp:revision>
  <dcterms:created xsi:type="dcterms:W3CDTF">2013-02-22T04:02:52Z</dcterms:created>
  <dcterms:modified xsi:type="dcterms:W3CDTF">2014-07-17T17:10:30Z</dcterms:modified>
</cp:coreProperties>
</file>