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9" r:id="rId14"/>
    <p:sldId id="790" r:id="rId15"/>
    <p:sldId id="791" r:id="rId16"/>
    <p:sldId id="792" r:id="rId17"/>
    <p:sldId id="793" r:id="rId18"/>
    <p:sldId id="794" r:id="rId19"/>
    <p:sldId id="795" r:id="rId20"/>
    <p:sldId id="796" r:id="rId21"/>
    <p:sldId id="797" r:id="rId22"/>
    <p:sldId id="798" r:id="rId23"/>
    <p:sldId id="799" r:id="rId24"/>
    <p:sldId id="779" r:id="rId25"/>
    <p:sldId id="780" r:id="rId26"/>
    <p:sldId id="781" r:id="rId27"/>
    <p:sldId id="782" r:id="rId28"/>
    <p:sldId id="783" r:id="rId29"/>
    <p:sldId id="784" r:id="rId30"/>
    <p:sldId id="785" r:id="rId31"/>
    <p:sldId id="786" r:id="rId32"/>
    <p:sldId id="787" r:id="rId3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16/10/2016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QUERO ESTAR,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E DESCANSO A MIM,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TEUS BRAÇOS DÃO;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NAS TREVAS VOU SONHAR,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QUERO ESTAR,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40904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QUERO ESTAR,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8202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DEUS DE 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4440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MINH’ALMA CANTARÁ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24027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TI,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3060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EM BETEL ALÇARÁ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8711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PADRÃO DE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6234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DEUS DE TI!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‘INDA QUE SEJA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DOR,</a:t>
            </a: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SEMPRE HEI DE ROGAR,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8129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QUERO ESTAR,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5024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QUERO ESTAR,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778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DEUS DE 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3440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QUANDO CRISTO ENFIM,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VIER CHAMAR,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CÉUS COM OS SERAFINS,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IREI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ENTÃO ME ALEGRAREI,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DE TI,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REI,</a:t>
            </a:r>
          </a:p>
        </p:txBody>
      </p:sp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ME UNA A 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DE TI MEU 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986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DEUS DE 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2474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3273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HEI DE SUPLICAR,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QUERO ESTAR,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QUERO ESTAR,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DEUS DE 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ANDANDO TRISTE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SOLIDÃO,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145</TotalTime>
  <Words>156</Words>
  <Application>Microsoft Office PowerPoint</Application>
  <PresentationFormat>Apresentação na tela (16:9)</PresentationFormat>
  <Paragraphs>32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5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13</cp:revision>
  <dcterms:created xsi:type="dcterms:W3CDTF">2013-02-22T04:02:52Z</dcterms:created>
  <dcterms:modified xsi:type="dcterms:W3CDTF">2016-10-16T11:11:26Z</dcterms:modified>
</cp:coreProperties>
</file>