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6" r:id="rId2"/>
    <p:sldId id="767" r:id="rId3"/>
    <p:sldId id="768" r:id="rId4"/>
    <p:sldId id="769" r:id="rId5"/>
    <p:sldId id="770" r:id="rId6"/>
    <p:sldId id="772" r:id="rId7"/>
    <p:sldId id="774" r:id="rId8"/>
    <p:sldId id="775" r:id="rId9"/>
    <p:sldId id="776" r:id="rId10"/>
    <p:sldId id="777" r:id="rId11"/>
    <p:sldId id="797" r:id="rId12"/>
    <p:sldId id="798" r:id="rId13"/>
    <p:sldId id="778" r:id="rId14"/>
    <p:sldId id="779" r:id="rId15"/>
    <p:sldId id="780" r:id="rId16"/>
    <p:sldId id="781" r:id="rId17"/>
    <p:sldId id="799" r:id="rId18"/>
    <p:sldId id="800" r:id="rId19"/>
    <p:sldId id="782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53952" y="3963566"/>
            <a:ext cx="53823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PERTO DE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PROCURO SEMPRE EU CHEGAR,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ELE É MAIS BELO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QUE EU JAMAIS PREVI!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POSSO EXPLICAR,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QUÃO MEIGO É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43974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823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MAS, FACE A FACE, NO TEU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TE VEREI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30436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61662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 MÁGOAS VEM ME PERTURBAR,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BÁLSAMO ELE TEM,</a:t>
            </a: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3963566"/>
            <a:ext cx="48782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TOMA NOS SEUS BRAÇOS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ASSIM DESCANSO BEM,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 CRUZ LEVOU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MEU PECADO SOBRE SI;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ELE É MAIS BELO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QUE JAMAIS PREVI!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POSSO EXPLICAR,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QUÃO MEIGO É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1033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823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MAS, FACE A FACE, NO TEU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TE VEREI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08342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006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MAIS BELO QUE O OURO DO SOL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NADA É A TI MIRAR!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69976" y="3963566"/>
            <a:ext cx="49502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EM PENSAMENTOS, SONHOS,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TANTA GLÓRIA NUNCA VI;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POIS ELE É MAIS BELO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QUE EU JAMAIS PREVI!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NÃO POSSO EXPLICAR,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QUÃO MEIGO É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823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MAS, FACE A FACE, NO TEU LAR,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EU TE VEREI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6622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A ESTRELA RESPLENDENTE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DA MANHÃ É MINHA LUZ;</a:t>
            </a: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LÍRIO DOS VALES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O BOM SENHOR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6622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SUAVE E DOCE É O CHEIRO,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 SÓ VEM DE TI;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284</TotalTime>
  <Words>200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2016-09-25T12:11:19Z</dcterms:modified>
</cp:coreProperties>
</file>