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94" r:id="rId13"/>
    <p:sldId id="775" r:id="rId14"/>
    <p:sldId id="776" r:id="rId15"/>
    <p:sldId id="777" r:id="rId16"/>
    <p:sldId id="795" r:id="rId17"/>
    <p:sldId id="796" r:id="rId18"/>
    <p:sldId id="797" r:id="rId19"/>
    <p:sldId id="798" r:id="rId20"/>
    <p:sldId id="778" r:id="rId2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SOPRAM VENTOS, SOBRE O MEU VIVER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DEUS PORÉM, DE TUDO É SABEDOR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OLHAR LEVANTO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OS CÉUS DE ANIL.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60681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CERTAMENTE AS LUTAS,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FINDAREI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963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SEGURO ENTÃO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CRISTO EU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47322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BREVE, MUITO BREVE,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MUITOS CONHECERÃO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TEMPO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GRAÇA TERMINOU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MUITOS HÃO DE PROCURAR PERDÃO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AI DE QUEM A CRISTO REJEITOU.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A TEMPESTADE,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SOPRAM OS VENTOS MIL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2371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OLHAR LEVANTO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OS CÉUS DE ANIL.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0958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CERTAMENTE AS LUTAS,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FINDAREI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65014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SEGURO ENTÃO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CRISTO EU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10722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PENSAR, TAMBÉM MEU PROCEDER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POSSO DESCANSAR, EM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A TEMPESTADE,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SOPRAM OS VENTOS MIL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OLHAR LEVANTO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OS CÉUS DE ANIL.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CERTAMENTE AS LUTAS,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FINDAREI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SEGURO ENTÃO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CRISTO EU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PECADO, MUI PERDIDO ANDEI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UM DIA, A VOZ DA CRUZ OUVI,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JESUS MORREU POR MIM EU SEI,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TANTO AMOR JAMAIS EU MERECI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A TEMPESTADE,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SOPRAM OS VENTOS MIL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6934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174</Words>
  <Application>Microsoft Office PowerPoint</Application>
  <PresentationFormat>Apresentação na tela (16:9)</PresentationFormat>
  <Paragraphs>38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2015-10-25T20:21:19Z</dcterms:modified>
</cp:coreProperties>
</file>