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91" r:id="rId10"/>
    <p:sldId id="792" r:id="rId11"/>
    <p:sldId id="793" r:id="rId12"/>
    <p:sldId id="794" r:id="rId13"/>
    <p:sldId id="775" r:id="rId14"/>
    <p:sldId id="776" r:id="rId15"/>
    <p:sldId id="777" r:id="rId16"/>
    <p:sldId id="795" r:id="rId17"/>
    <p:sldId id="796" r:id="rId18"/>
    <p:sldId id="797" r:id="rId19"/>
    <p:sldId id="798" r:id="rId20"/>
    <p:sldId id="778" r:id="rId21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52" d="100"/>
          <a:sy n="152" d="100"/>
        </p:scale>
        <p:origin x="144" y="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25/10/2015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SOPRAM VENTOS, SOBRE O MEU VIVER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DEUS PORÉM, DE TUDO É SABEDOR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OLHAR LEVANTO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OS CÉUS DE ANIL.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60681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CERTAMENTE AS LUTAS,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BREVE FINDAREI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796333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SEGURO ENTÃO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CRISTO EU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473225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BREVE, MUITO BREVE,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MUITOS CONHECERÃO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O TEMPO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 GRAÇA TERMINOU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MUITOS HÃO DE PROCURAR PERDÃO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AI DE QUEM A CRISTO REJEITOU.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HOJE A TEMPESTADE,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SOPRAM OS VENTOS MIL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23710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OLHAR LEVANTO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OS CÉUS DE ANIL.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309580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CERTAMENTE AS LUTAS,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BREVE FINDAREI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650144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SEGURO ENTÃO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CRISTO EU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107225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6967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PENSAR, TAMBÉM MEU PROCEDER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POSSO DESCANSAR, EM MEU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HOJE A TEMPESTADE,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SOPRAM OS VENTOS MIL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OLHAR LEVANTO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OS CÉUS DE ANIL.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CERTAMENTE AS LUTAS,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BREVE FINDAREI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SEGURO ENTÃO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CRISTO EU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PECADO, MUI PERDIDO ANDEI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UM DIA, A VOZ DA CRUZ OUVI,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JESUS MORREU POR MIM EU SEI,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TANTO AMOR JAMAIS EU MERECI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HOJE A TEMPESTADE,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SOPRAM OS VENTOS MIL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66934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134</TotalTime>
  <Words>174</Words>
  <Application>Microsoft Office PowerPoint</Application>
  <PresentationFormat>Apresentação na tela (16:9)</PresentationFormat>
  <Paragraphs>38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2015-10-25T20:21:19Z</dcterms:modified>
</cp:coreProperties>
</file>