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91" r:id="rId15"/>
    <p:sldId id="792" r:id="rId16"/>
    <p:sldId id="793" r:id="rId17"/>
    <p:sldId id="794" r:id="rId18"/>
    <p:sldId id="795" r:id="rId19"/>
    <p:sldId id="780" r:id="rId20"/>
    <p:sldId id="781" r:id="rId21"/>
    <p:sldId id="782" r:id="rId22"/>
    <p:sldId id="783" r:id="rId23"/>
    <p:sldId id="796" r:id="rId24"/>
    <p:sldId id="797" r:id="rId25"/>
    <p:sldId id="798" r:id="rId26"/>
    <p:sldId id="799" r:id="rId27"/>
    <p:sldId id="800" r:id="rId28"/>
    <p:sldId id="784" r:id="rId29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52" d="100"/>
          <a:sy n="152" d="100"/>
        </p:scale>
        <p:origin x="144" y="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25/10/2015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MESTRE, O MAR SE REVOLTA,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ONDAS NOS DÃO PAVOR,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MESTRE, TÃO GRANDE TRISTEZA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QUER HOJE CONSUMIR;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 DOR QUE PERTURBA A MINHA ALMA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 IMPLORA: VEM ME ACUDIR.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ONDAS DO MAL QUE ME ENCOBREM,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QUEM ME FARÁ SAIR?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PEREÇO, PEREÇO Ó MESTRE;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 ROGO, VEM ME ACUDIR.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ONDAS ATENDEM AO MEU MANDAR,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SOSSEGAI, SOSSEGAI,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6788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SEJA O ENCAPELADO MAR,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IRA DOS HOMENS, O GÊNIO DO MAL;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6319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6"/>
            <a:ext cx="72008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TAIS ÁGUAS NÃO PODEM A NAU TRAGAR;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LEVA O SENHOR REI DOS CÉUS E 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9325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TODOS OUVEM O MEU MANDAR;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SOSSEGAI, SOSSEGAI,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233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CONVOSCO ESTOU PARA VOS SALVAR,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SOSSEGAI.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4807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MESTRE, TÃO GRANDE BONANÇA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VEJO NO CÉU E MAR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CÉU SE REVESTE DE TREVAS,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TEMOS UM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MEU CORAÇÃO GOZA CALMA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NÃO PODERÁ FINDAR.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FICA COMIGO Ó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DONO DA TERRA E CÉU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ASSIM CHEGAREI BEM SEGURO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PORTO DESTINO MEU.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ONDAS ATENDEM AO MEU MANDAR,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SOSSEGAI, SOSSEGAI,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4629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SEJA O ENCAPELADO MAR,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IRA DOS HOMENS, O GÊNIO DO MAL;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3161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6"/>
            <a:ext cx="72008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TAIS ÁGUAS NÃO PODEM A NAU TRAGAR;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LEVA O SENHOR REI DOS CÉUS E 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5402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TODOS OUVEM O MEU MANDAR;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SOSSEGAI, SOSSEGAI,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443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CONVOSCO ESTOU PARA VOS SALVAR,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SOSSEGAI.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6580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SE TE DÁ QUE MORRAMOS?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PODES ASSIM DORMIR,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A CADA MOMENTO NOS VEMOS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JÁ PRESTES A SUBMERGIR?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ONDAS ATENDEM AO MEU MANDAR,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SOSSEGAI, SOSSEGAI,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SEJA O ENCAPELADO MAR,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IRA DOS HOMENS, O GÊNIO DO MAL;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4014232"/>
            <a:ext cx="72008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TAIS ÁGUAS NÃO PODEM A NAU TRAGAR;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LEVA O SENHOR REI DOS CÉUS E 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TODOS OUVEM O MEU MANDAR;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SOSSEGAI, SOSSEGAI,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CONVOSCO ESTOU PARA VOS SALVAR,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SOSSEGAI.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318</TotalTime>
  <Words>330</Words>
  <Application>Microsoft Office PowerPoint</Application>
  <PresentationFormat>Apresentação na tela (16:9)</PresentationFormat>
  <Paragraphs>54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20</cp:revision>
  <dcterms:created xsi:type="dcterms:W3CDTF">2013-02-22T04:02:52Z</dcterms:created>
  <dcterms:modified xsi:type="dcterms:W3CDTF">2015-10-25T22:22:34Z</dcterms:modified>
</cp:coreProperties>
</file>