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85" r:id="rId14"/>
    <p:sldId id="786" r:id="rId15"/>
    <p:sldId id="787" r:id="rId16"/>
    <p:sldId id="788" r:id="rId17"/>
    <p:sldId id="779" r:id="rId18"/>
    <p:sldId id="780" r:id="rId19"/>
    <p:sldId id="781" r:id="rId20"/>
    <p:sldId id="782" r:id="rId21"/>
    <p:sldId id="789" r:id="rId22"/>
    <p:sldId id="790" r:id="rId23"/>
    <p:sldId id="791" r:id="rId24"/>
    <p:sldId id="784" r:id="rId25"/>
    <p:sldId id="792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PECADO RESGATADO,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OUÇO A VOZ DO TENTADOR,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ME GUIAS, ME AUXILIAS,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ME TORNAS VENCEDOR.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INFLAMA VIVA CHAMA,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95987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MEU PEITO, BEM SEM FIM!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0425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 ADORO, SEMPRE IMPLORO;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08525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JESUS, HABITA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938151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REDIMIDA, SÓ TEM VIDA,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39316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MINH’ALMA EM TEU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39316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APREÇO, RECONHEÇO,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39316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NA CRUZ, POR TEU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DEVO A TI,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39316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INFLAMA VIVA CHAMA,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959875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MEU PEITO, BEM SEM FIM!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042585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 ADORO, SEMPRE IMPLORO;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08525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JESUS, HABITA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539316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409298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DA MORTE, TRISTE SORTE,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LIVRASTE TU,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INFLAMA VIVA CHAMA,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MEU PEITO, BEM SEM FIM!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TE ADORO, SEMPRE IMPLORO;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JESUS, HABITA EM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HESITANTE, VACILANTE,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153</TotalTime>
  <Words>156</Words>
  <Application>Microsoft Office PowerPoint</Application>
  <PresentationFormat>Apresentação na tela (16:9)</PresentationFormat>
  <Paragraphs>24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2014-07-17T20:11:23Z</dcterms:modified>
</cp:coreProperties>
</file>