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65" r:id="rId3"/>
    <p:sldId id="764" r:id="rId4"/>
    <p:sldId id="770" r:id="rId5"/>
    <p:sldId id="766" r:id="rId6"/>
    <p:sldId id="767" r:id="rId7"/>
    <p:sldId id="771" r:id="rId8"/>
    <p:sldId id="772" r:id="rId9"/>
    <p:sldId id="768" r:id="rId10"/>
    <p:sldId id="769" r:id="rId11"/>
    <p:sldId id="773" r:id="rId12"/>
    <p:sldId id="77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5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SENHOR, SOU TEU;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VOZ OUVI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CHAMAR-ME COM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GRATO AMOR,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SINGELA FÉ, MEU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ADORAR!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25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DA TUA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ESTAR,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99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PERTO DA TUA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ME DERA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ESTAR,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67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393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CONTIGO SEMPRE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DESEJO ESTAR,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BENDITO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DA TUA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ESTAR,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DA TUA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ME DERA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ESTAR,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789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SEGUIR-TE AGORA,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ME DECIDI,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CONSTRANGIDO PELO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259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JUBILOSO, POIS,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DECLARO TEU,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RESERVAS, MEU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25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DA TUA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ESTAR,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99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PERTO DA TUA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ME DERA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ESTAR,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67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DELÍCIA E GOZO,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EU IREI FRUIR QUANDO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 ME ACHAR,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2599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8</TotalTime>
  <Words>154</Words>
  <Application>Microsoft Office PowerPoint</Application>
  <PresentationFormat>Apresentação na tela (16:9)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3</cp:revision>
  <dcterms:created xsi:type="dcterms:W3CDTF">2013-06-21T05:17:39Z</dcterms:created>
  <dcterms:modified xsi:type="dcterms:W3CDTF">2014-07-17T20:12:02Z</dcterms:modified>
</cp:coreProperties>
</file>