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762" r:id="rId2"/>
    <p:sldId id="765" r:id="rId3"/>
    <p:sldId id="764" r:id="rId4"/>
    <p:sldId id="770" r:id="rId5"/>
    <p:sldId id="766" r:id="rId6"/>
    <p:sldId id="767" r:id="rId7"/>
    <p:sldId id="771" r:id="rId8"/>
    <p:sldId id="772" r:id="rId9"/>
    <p:sldId id="768" r:id="rId10"/>
    <p:sldId id="769" r:id="rId11"/>
    <p:sldId id="773" r:id="rId12"/>
    <p:sldId id="774" r:id="rId13"/>
    <p:sldId id="775" r:id="rId14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156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17/07/2014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SENHOR, SOU TEU;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TUA VOZ OUVI 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CHAMAR-ME COM AMOR.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COM GRATO AMOR,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SINGELA FÉ, MEU JESUS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SEMPRE ADORAR!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12572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MAIS PERTO DA TUA CRUZ,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QUERO ESTAR,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 SALVADOR!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89985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MAIS </a:t>
            </a:r>
            <a:r>
              <a:rPr lang="pt-BR" sz="250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PERTO DA TUA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CRUZ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QUEM ME DERA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ESTAR, SENHOR!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26718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03932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CONTIGO SEMPRE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DESEJO ESTAR,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 BENDITO SALVADOR!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MAIS PERTO DA TUA CRUZ,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QUERO ESTAR,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 SALVADOR!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MAIS PERTO DA TUA CRUZ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QUEM ME DERA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ESTAR, SENHOR!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67893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SEGUIR-TE AGORA,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ME DECIDI,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CONSTRANGIDO PELO AMOR;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4625996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JUBILOSO, POIS,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 DECLARO TEU,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SEM RESERVAS, MEU SENHOR!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12572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MAIS PERTO DA TUA CRUZ,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QUERO ESTAR,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 SALVADOR!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89985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MAIS PERTO DA TUA CRUZ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QUEM ME DERA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ESTAR, SENHOR!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26718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DELÍCIA E GOZO,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EU IREI FRUIR QUANDO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JUNTO A TI ME ACHAR,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4625996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8</TotalTime>
  <Words>154</Words>
  <Application>Microsoft Office PowerPoint</Application>
  <PresentationFormat>Apresentação na tela (16:9)</PresentationFormat>
  <Paragraphs>36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6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3</cp:revision>
  <dcterms:created xsi:type="dcterms:W3CDTF">2013-06-21T05:17:39Z</dcterms:created>
  <dcterms:modified xsi:type="dcterms:W3CDTF">2014-07-17T20:12:02Z</dcterms:modified>
</cp:coreProperties>
</file>