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91" r:id="rId10"/>
    <p:sldId id="792" r:id="rId11"/>
    <p:sldId id="793" r:id="rId12"/>
    <p:sldId id="775" r:id="rId13"/>
    <p:sldId id="776" r:id="rId14"/>
    <p:sldId id="777" r:id="rId15"/>
    <p:sldId id="778" r:id="rId16"/>
    <p:sldId id="794" r:id="rId17"/>
    <p:sldId id="795" r:id="rId18"/>
    <p:sldId id="796" r:id="rId19"/>
    <p:sldId id="779" r:id="rId2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12/04/2015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4011910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GRundschriftD" pitchFamily="34" charset="0"/>
              </a:rPr>
              <a:t>MEU CAMINHO PONHO EM SUAS MÃOS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GRundschriftD" pitchFamily="34" charset="0"/>
              </a:rPr>
              <a:t>NELAS DEIXO ESTAR MINH’ORAÇÃO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ALI NA CRUZ QUE O ESCREVEU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ESQUECER-ME NÃO SERÁ POSSÍVEL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206777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 SOBRE A MÃO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NOME LÁ NO CÉU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798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SEI QUE SUA MÃO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LEVA O SINAL</a:t>
            </a: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NO PRÓPRIO CÉU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 LEMBRA O MAL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SEMPRE ESTÁ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POBRE NOME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GRAVADO SIM NAS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MÃOS DE MEU JESUS.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NOME ESTÁ NAS MÃOS,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NAS MÃOS DE MEU JESUS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191455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926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ALI NA CRUZ QUE O ESCREVEU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ESQUECER-ME NÃO SERÁ POSSÍVEL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868785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 SOBRE A MÃO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NOME LÁ NO CÉU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714996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3963566"/>
            <a:ext cx="741682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NESTAS SANTAS MÃOS ESTÃO GRAVADOS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NOME E TEU, Ó MEU QUERIDO IRMÃO.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NOME ESTÁ NAS MÃOS,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NAS MÃOS DE MEU JESUS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ALI NA CRUZ QUE O ESCREVEU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ESQUECER-ME NÃO SERÁ POSSÍVEL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 SOBRE A MÃO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NOME LÁ NO CÉU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NA DURA CRUZ EM QUE MORREU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TAIS CICATRIZES RECEBEU,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AO VER AS MÃOS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ASSIM SANGRAREM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VIU ALI MEU NOME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ESCRITO ESTAR.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NOME ESTÁ NAS MÃOS,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NAS MÃOS DE MEU JESUS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134075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158</TotalTime>
  <Words>174</Words>
  <Application>Microsoft Office PowerPoint</Application>
  <PresentationFormat>Apresentação na tela (16:9)</PresentationFormat>
  <Paragraphs>36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2015-04-12T13:46:01Z</dcterms:modified>
</cp:coreProperties>
</file>